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932" r:id="rId1"/>
  </p:sldMasterIdLst>
  <p:notesMasterIdLst>
    <p:notesMasterId r:id="rId22"/>
  </p:notesMasterIdLst>
  <p:handoutMasterIdLst>
    <p:handoutMasterId r:id="rId23"/>
  </p:handoutMasterIdLst>
  <p:sldIdLst>
    <p:sldId id="491" r:id="rId2"/>
    <p:sldId id="498" r:id="rId3"/>
    <p:sldId id="511" r:id="rId4"/>
    <p:sldId id="510" r:id="rId5"/>
    <p:sldId id="517" r:id="rId6"/>
    <p:sldId id="518" r:id="rId7"/>
    <p:sldId id="519" r:id="rId8"/>
    <p:sldId id="520" r:id="rId9"/>
    <p:sldId id="490" r:id="rId10"/>
    <p:sldId id="505" r:id="rId11"/>
    <p:sldId id="500" r:id="rId12"/>
    <p:sldId id="506" r:id="rId13"/>
    <p:sldId id="507" r:id="rId14"/>
    <p:sldId id="524" r:id="rId15"/>
    <p:sldId id="522" r:id="rId16"/>
    <p:sldId id="523" r:id="rId17"/>
    <p:sldId id="501" r:id="rId18"/>
    <p:sldId id="503" r:id="rId19"/>
    <p:sldId id="504" r:id="rId20"/>
    <p:sldId id="514" r:id="rId21"/>
  </p:sldIdLst>
  <p:sldSz cx="9144000" cy="5143500" type="screen16x9"/>
  <p:notesSz cx="6858000" cy="9296400"/>
  <p:embeddedFontLst>
    <p:embeddedFont>
      <p:font typeface="Garamond" panose="02020404030301010803" pitchFamily="18" charset="0"/>
      <p:regular r:id="rId24"/>
      <p:bold r:id="rId25"/>
      <p:italic r:id="rId26"/>
    </p:embeddedFont>
    <p:embeddedFont>
      <p:font typeface="Roboto" panose="02000000000000000000" pitchFamily="2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3">
          <p15:clr>
            <a:srgbClr val="A4A3A4"/>
          </p15:clr>
        </p15:guide>
        <p15:guide id="2" orient="horz" pos="325">
          <p15:clr>
            <a:srgbClr val="A4A3A4"/>
          </p15:clr>
        </p15:guide>
        <p15:guide id="3" orient="horz" pos="2917">
          <p15:clr>
            <a:srgbClr val="A4A3A4"/>
          </p15:clr>
        </p15:guide>
        <p15:guide id="4" orient="horz" pos="399">
          <p15:clr>
            <a:srgbClr val="A4A3A4"/>
          </p15:clr>
        </p15:guide>
        <p15:guide id="5" pos="576">
          <p15:clr>
            <a:srgbClr val="A4A3A4"/>
          </p15:clr>
        </p15:guide>
        <p15:guide id="6" pos="5184">
          <p15:clr>
            <a:srgbClr val="A4A3A4"/>
          </p15:clr>
        </p15:guide>
        <p15:guide id="7" pos="2880">
          <p15:clr>
            <a:srgbClr val="A4A3A4"/>
          </p15:clr>
        </p15:guide>
        <p15:guide id="8" pos="5108">
          <p15:clr>
            <a:srgbClr val="A4A3A4"/>
          </p15:clr>
        </p15:guide>
        <p15:guide id="9" pos="65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92">
          <p15:clr>
            <a:srgbClr val="A4A3A4"/>
          </p15:clr>
        </p15:guide>
        <p15:guide id="2" orient="horz" pos="5542">
          <p15:clr>
            <a:srgbClr val="A4A3A4"/>
          </p15:clr>
        </p15:guide>
        <p15:guide id="3" orient="horz" pos="5777">
          <p15:clr>
            <a:srgbClr val="A4A3A4"/>
          </p15:clr>
        </p15:guide>
        <p15:guide id="4" pos="286">
          <p15:clr>
            <a:srgbClr val="A4A3A4"/>
          </p15:clr>
        </p15:guide>
        <p15:guide id="5" pos="40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094"/>
    <a:srgbClr val="004170"/>
    <a:srgbClr val="959596"/>
    <a:srgbClr val="F0F1F1"/>
    <a:srgbClr val="004670"/>
    <a:srgbClr val="00468C"/>
    <a:srgbClr val="004D8E"/>
    <a:srgbClr val="145094"/>
    <a:srgbClr val="005100"/>
    <a:srgbClr val="3A1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89011" autoAdjust="0"/>
  </p:normalViewPr>
  <p:slideViewPr>
    <p:cSldViewPr snapToGrid="0" showGuides="1">
      <p:cViewPr>
        <p:scale>
          <a:sx n="75" d="100"/>
          <a:sy n="75" d="100"/>
        </p:scale>
        <p:origin x="1098" y="102"/>
      </p:cViewPr>
      <p:guideLst>
        <p:guide orient="horz" pos="2843"/>
        <p:guide orient="horz" pos="325"/>
        <p:guide orient="horz" pos="2917"/>
        <p:guide orient="horz" pos="399"/>
        <p:guide pos="576"/>
        <p:guide pos="5184"/>
        <p:guide pos="2880"/>
        <p:guide pos="5108"/>
        <p:guide pos="65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894" y="-96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00494063003042"/>
          <c:y val="4.2524378039116476E-2"/>
          <c:w val="0.74922492149539022"/>
          <c:h val="0.731827582951253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1237F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Title 1</c:v>
                </c:pt>
                <c:pt idx="1">
                  <c:v>Title 2</c:v>
                </c:pt>
                <c:pt idx="2">
                  <c:v>Title 3</c:v>
                </c:pt>
                <c:pt idx="3">
                  <c:v>Title 4</c:v>
                </c:pt>
                <c:pt idx="4">
                  <c:v>Title 5</c:v>
                </c:pt>
                <c:pt idx="5">
                  <c:v>Title 6</c:v>
                </c:pt>
                <c:pt idx="6">
                  <c:v>Title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150</c:v>
                </c:pt>
                <c:pt idx="1">
                  <c:v>250</c:v>
                </c:pt>
                <c:pt idx="2">
                  <c:v>55</c:v>
                </c:pt>
                <c:pt idx="3">
                  <c:v>70</c:v>
                </c:pt>
                <c:pt idx="4">
                  <c:v>300</c:v>
                </c:pt>
                <c:pt idx="5">
                  <c:v>60</c:v>
                </c:pt>
                <c:pt idx="6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1-4EF0-92C5-C13AE1E182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3759616"/>
        <c:axId val="33761152"/>
      </c:barChart>
      <c:catAx>
        <c:axId val="33759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 sz="1200" b="1" i="0" u="none" strike="noStrike" kern="1200" baseline="0">
                    <a:solidFill>
                      <a:srgbClr val="525252"/>
                    </a:solidFill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r>
                  <a:rPr lang="en-US" sz="1200" dirty="0">
                    <a:solidFill>
                      <a:srgbClr val="51237F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X - Axis Category Name</a:t>
                </a:r>
              </a:p>
            </c:rich>
          </c:tx>
          <c:layout>
            <c:manualLayout>
              <c:xMode val="edge"/>
              <c:yMode val="edge"/>
              <c:x val="0.41385118775257451"/>
              <c:y val="0.8957562121679990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33761152"/>
        <c:crosses val="autoZero"/>
        <c:auto val="1"/>
        <c:lblAlgn val="ctr"/>
        <c:lblOffset val="100"/>
        <c:noMultiLvlLbl val="0"/>
      </c:catAx>
      <c:valAx>
        <c:axId val="337611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51237F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Y - Axis Category Name</a:t>
                </a:r>
              </a:p>
            </c:rich>
          </c:tx>
          <c:layout>
            <c:manualLayout>
              <c:xMode val="edge"/>
              <c:yMode val="edge"/>
              <c:x val="2.5400567760407305E-2"/>
              <c:y val="0.12216427092000212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crossAx val="33759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rgbClr val="525252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74250623311109"/>
          <c:y val="8.4577860245534306E-2"/>
          <c:w val="0.8395422656045527"/>
          <c:h val="0.702409840165810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1237F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Title 1</c:v>
                </c:pt>
                <c:pt idx="1">
                  <c:v>Title 2</c:v>
                </c:pt>
                <c:pt idx="2">
                  <c:v>Title 3</c:v>
                </c:pt>
                <c:pt idx="3">
                  <c:v>Title 4</c:v>
                </c:pt>
                <c:pt idx="4">
                  <c:v>Title 5</c:v>
                </c:pt>
                <c:pt idx="5">
                  <c:v>Title 6</c:v>
                </c:pt>
                <c:pt idx="6">
                  <c:v>Title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150</c:v>
                </c:pt>
                <c:pt idx="1">
                  <c:v>250</c:v>
                </c:pt>
                <c:pt idx="2">
                  <c:v>55</c:v>
                </c:pt>
                <c:pt idx="3">
                  <c:v>70</c:v>
                </c:pt>
                <c:pt idx="4">
                  <c:v>300</c:v>
                </c:pt>
                <c:pt idx="5">
                  <c:v>60</c:v>
                </c:pt>
                <c:pt idx="6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66-4384-A424-B281C6C2A5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666666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F66-4384-A424-B281C6C2A583}"/>
              </c:ext>
            </c:extLst>
          </c:dPt>
          <c:cat>
            <c:strRef>
              <c:f>Sheet1!$A$2:$A$8</c:f>
              <c:strCache>
                <c:ptCount val="7"/>
                <c:pt idx="0">
                  <c:v>Title 1</c:v>
                </c:pt>
                <c:pt idx="1">
                  <c:v>Title 2</c:v>
                </c:pt>
                <c:pt idx="2">
                  <c:v>Title 3</c:v>
                </c:pt>
                <c:pt idx="3">
                  <c:v>Title 4</c:v>
                </c:pt>
                <c:pt idx="4">
                  <c:v>Title 5</c:v>
                </c:pt>
                <c:pt idx="5">
                  <c:v>Title 6</c:v>
                </c:pt>
                <c:pt idx="6">
                  <c:v>Title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4">
                  <c:v>500</c:v>
                </c:pt>
                <c:pt idx="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66-4384-A424-B281C6C2A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6475776"/>
        <c:axId val="6477312"/>
      </c:barChart>
      <c:catAx>
        <c:axId val="64757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51237F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X - Axis Category Name</a:t>
                </a:r>
              </a:p>
            </c:rich>
          </c:tx>
          <c:layout>
            <c:manualLayout>
              <c:xMode val="edge"/>
              <c:yMode val="edge"/>
              <c:x val="0.40557421753653078"/>
              <c:y val="0.9301042524093584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6477312"/>
        <c:crosses val="autoZero"/>
        <c:auto val="1"/>
        <c:lblAlgn val="ctr"/>
        <c:lblOffset val="100"/>
        <c:noMultiLvlLbl val="0"/>
      </c:catAx>
      <c:valAx>
        <c:axId val="647731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51237F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Y - Axis Category Name</a:t>
                </a:r>
              </a:p>
            </c:rich>
          </c:tx>
          <c:layout>
            <c:manualLayout>
              <c:xMode val="edge"/>
              <c:yMode val="edge"/>
              <c:x val="1.1164950183893215E-2"/>
              <c:y val="0.14337694458627112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crossAx val="6475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rgbClr val="525252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675069459307553E-2"/>
          <c:y val="4.2004970280749065E-2"/>
          <c:w val="0.81941332162023983"/>
          <c:h val="0.733183284173898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1237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150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137-4E2B-9C7F-12A9976CDE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250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137-4E2B-9C7F-12A9976CDE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55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137-4E2B-9C7F-12A9976CDE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70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137-4E2B-9C7F-12A9976CDE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300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137-4E2B-9C7F-12A9976CDE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60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137-4E2B-9C7F-12A9976CDE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175</a:t>
                    </a:r>
                    <a:endParaRPr lang="en-US"/>
                  </a:p>
                </c:rich>
              </c:tx>
              <c:spPr>
                <a:solidFill>
                  <a:srgbClr val="51237F"/>
                </a:solidFill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676843606990003E-2"/>
                      <c:h val="5.792448265143049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6-0137-4E2B-9C7F-12A9976CDE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Title 1</c:v>
                </c:pt>
                <c:pt idx="1">
                  <c:v>Title 2</c:v>
                </c:pt>
                <c:pt idx="2">
                  <c:v>Title 3</c:v>
                </c:pt>
                <c:pt idx="3">
                  <c:v>Title 4</c:v>
                </c:pt>
                <c:pt idx="4">
                  <c:v>Title 5</c:v>
                </c:pt>
                <c:pt idx="5">
                  <c:v>Title 6</c:v>
                </c:pt>
                <c:pt idx="6">
                  <c:v>Title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150</c:v>
                </c:pt>
                <c:pt idx="1">
                  <c:v>250</c:v>
                </c:pt>
                <c:pt idx="2">
                  <c:v>55</c:v>
                </c:pt>
                <c:pt idx="3">
                  <c:v>70</c:v>
                </c:pt>
                <c:pt idx="4">
                  <c:v>300</c:v>
                </c:pt>
                <c:pt idx="5">
                  <c:v>60</c:v>
                </c:pt>
                <c:pt idx="6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137-4E2B-9C7F-12A9976CDE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080448"/>
        <c:axId val="35086336"/>
      </c:barChart>
      <c:catAx>
        <c:axId val="350804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5086336"/>
        <c:crosses val="autoZero"/>
        <c:auto val="1"/>
        <c:lblAlgn val="ctr"/>
        <c:lblOffset val="100"/>
        <c:noMultiLvlLbl val="0"/>
      </c:catAx>
      <c:valAx>
        <c:axId val="35086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 sz="1200" b="1" i="0" u="none" strike="noStrike" kern="1200" baseline="0">
                    <a:solidFill>
                      <a:srgbClr val="525252"/>
                    </a:solidFill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r>
                  <a:rPr lang="en-US" sz="1200" b="1" i="0" u="none" strike="noStrike" kern="1200" baseline="0" dirty="0">
                    <a:solidFill>
                      <a:srgbClr val="51237F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Source: Source Name</a:t>
                </a:r>
              </a:p>
            </c:rich>
          </c:tx>
          <c:layout>
            <c:manualLayout>
              <c:xMode val="edge"/>
              <c:yMode val="edge"/>
              <c:x val="0.42381878130079459"/>
              <c:y val="0.91224316576843356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crossAx val="35080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just">
        <a:defRPr sz="1200">
          <a:solidFill>
            <a:srgbClr val="525252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04382837216641"/>
          <c:y val="3.7540783486849409E-2"/>
          <c:w val="0.8130175202039982"/>
          <c:h val="0.6870183794098859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51237F"/>
              </a:solidFill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Title 1</c:v>
                </c:pt>
                <c:pt idx="1">
                  <c:v>Title 2</c:v>
                </c:pt>
                <c:pt idx="2">
                  <c:v>Title 3</c:v>
                </c:pt>
                <c:pt idx="3">
                  <c:v>Title 4</c:v>
                </c:pt>
                <c:pt idx="4">
                  <c:v>Title 5</c:v>
                </c:pt>
                <c:pt idx="5">
                  <c:v>Title 6</c:v>
                </c:pt>
                <c:pt idx="6">
                  <c:v>Title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150</c:v>
                </c:pt>
                <c:pt idx="1">
                  <c:v>250</c:v>
                </c:pt>
                <c:pt idx="2">
                  <c:v>55</c:v>
                </c:pt>
                <c:pt idx="3">
                  <c:v>70</c:v>
                </c:pt>
                <c:pt idx="4">
                  <c:v>300</c:v>
                </c:pt>
                <c:pt idx="5">
                  <c:v>60</c:v>
                </c:pt>
                <c:pt idx="6">
                  <c:v>175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79-42D0-8CC1-AE7AA1A011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569408"/>
        <c:axId val="33571200"/>
      </c:lineChart>
      <c:catAx>
        <c:axId val="33569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 sz="1200" b="1" i="0" u="none" strike="noStrike" kern="1200" baseline="0">
                    <a:solidFill>
                      <a:srgbClr val="525252"/>
                    </a:solidFill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r>
                  <a:rPr lang="en-US" sz="1200" b="1" i="0" u="none" strike="noStrike" kern="1200" baseline="0" dirty="0">
                    <a:solidFill>
                      <a:srgbClr val="51237F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Source: Source Name</a:t>
                </a:r>
              </a:p>
            </c:rich>
          </c:tx>
          <c:layout>
            <c:manualLayout>
              <c:xMode val="edge"/>
              <c:yMode val="edge"/>
              <c:x val="0.3903177778702156"/>
              <c:y val="0.8670852796077521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33571200"/>
        <c:crosses val="autoZero"/>
        <c:auto val="1"/>
        <c:lblAlgn val="ctr"/>
        <c:lblOffset val="100"/>
        <c:noMultiLvlLbl val="0"/>
      </c:catAx>
      <c:valAx>
        <c:axId val="3357120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51237F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Y - Axis Category Name</a:t>
                </a:r>
              </a:p>
            </c:rich>
          </c:tx>
          <c:layout>
            <c:manualLayout>
              <c:xMode val="edge"/>
              <c:yMode val="edge"/>
              <c:x val="1.2512547787547415E-2"/>
              <c:y val="7.7017853821833751E-2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crossAx val="33569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rgbClr val="525252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77027267538557"/>
          <c:y val="3.908785886300295E-2"/>
          <c:w val="0.74922492149539022"/>
          <c:h val="0.731827582951253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1237F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Title 1</c:v>
                </c:pt>
                <c:pt idx="1">
                  <c:v>Title 2</c:v>
                </c:pt>
                <c:pt idx="2">
                  <c:v>Title 3</c:v>
                </c:pt>
                <c:pt idx="3">
                  <c:v>Title 4</c:v>
                </c:pt>
                <c:pt idx="4">
                  <c:v>Title 5</c:v>
                </c:pt>
                <c:pt idx="5">
                  <c:v>Title 6</c:v>
                </c:pt>
                <c:pt idx="6">
                  <c:v>Title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150</c:v>
                </c:pt>
                <c:pt idx="1">
                  <c:v>250</c:v>
                </c:pt>
                <c:pt idx="2">
                  <c:v>55</c:v>
                </c:pt>
                <c:pt idx="3">
                  <c:v>70</c:v>
                </c:pt>
                <c:pt idx="4">
                  <c:v>300</c:v>
                </c:pt>
                <c:pt idx="5">
                  <c:v>60</c:v>
                </c:pt>
                <c:pt idx="6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EC-42A2-A8CE-DE31D8B1F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3759616"/>
        <c:axId val="33761152"/>
      </c:barChart>
      <c:catAx>
        <c:axId val="33759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 sz="1200" b="1" i="0" u="none" strike="noStrike" kern="1200" baseline="0">
                    <a:solidFill>
                      <a:srgbClr val="525252"/>
                    </a:solidFill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r>
                  <a:rPr lang="en-US" sz="1200" dirty="0">
                    <a:solidFill>
                      <a:srgbClr val="51237F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X - Axis Category Name</a:t>
                </a:r>
              </a:p>
            </c:rich>
          </c:tx>
          <c:layout>
            <c:manualLayout>
              <c:xMode val="edge"/>
              <c:yMode val="edge"/>
              <c:x val="0.37643883368826753"/>
              <c:y val="0.8923197229212326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33761152"/>
        <c:crosses val="autoZero"/>
        <c:auto val="1"/>
        <c:lblAlgn val="ctr"/>
        <c:lblOffset val="100"/>
        <c:noMultiLvlLbl val="0"/>
      </c:catAx>
      <c:valAx>
        <c:axId val="337611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51237F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Y - Axis Category Name</a:t>
                </a:r>
              </a:p>
            </c:rich>
          </c:tx>
          <c:layout>
            <c:manualLayout>
              <c:xMode val="edge"/>
              <c:yMode val="edge"/>
              <c:x val="2.5400567760407305E-2"/>
              <c:y val="0.12216427092000212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crossAx val="33759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rgbClr val="525252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40005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14300" indent="-114300" algn="l" defTabSz="914400" rtl="0" eaLnBrk="1" latinLnBrk="0" hangingPunct="1">
      <a:spcBef>
        <a:spcPts val="8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309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112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10830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00731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rgbClr val="F1F2F2"/>
            </a:gs>
            <a:gs pos="100000">
              <a:srgbClr val="EBEBE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3999" cy="1718222"/>
          </a:xfrm>
          <a:prstGeom prst="rect">
            <a:avLst/>
          </a:prstGeom>
          <a:gradFill flip="none" rotWithShape="1">
            <a:gsLst>
              <a:gs pos="0">
                <a:srgbClr val="004170"/>
              </a:gs>
              <a:gs pos="50000">
                <a:srgbClr val="005094"/>
              </a:gs>
              <a:gs pos="100000">
                <a:srgbClr val="004170"/>
              </a:gs>
            </a:gsLst>
            <a:path path="circle">
              <a:fillToRect l="100000" t="100000"/>
            </a:path>
            <a:tileRect r="-100000" b="-100000"/>
          </a:gra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1039439" y="2180420"/>
            <a:ext cx="7069512" cy="517065"/>
          </a:xfrm>
        </p:spPr>
        <p:txBody>
          <a:bodyPr vert="horz" wrap="square" lIns="0" tIns="0" rIns="0" bIns="45720" rtlCol="0" anchor="b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400" b="0" i="0" u="none" strike="noStrike" kern="1200" cap="none" spc="0" normalizeH="0" baseline="0" noProof="0">
                <a:ln>
                  <a:noFill/>
                </a:ln>
                <a:solidFill>
                  <a:srgbClr val="004170"/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 Title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39438" y="2685678"/>
            <a:ext cx="7069512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2600" i="0" spc="0" baseline="0">
                <a:solidFill>
                  <a:srgbClr val="525252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36637" y="3311968"/>
            <a:ext cx="7072313" cy="872001"/>
          </a:xfrm>
        </p:spPr>
        <p:txBody>
          <a:bodyPr vert="horz" wrap="square" lIns="0" tIns="0" rIns="0" bIns="45720" rtlCol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00" i="0" baseline="0" dirty="0" smtClean="0">
                <a:solidFill>
                  <a:srgbClr val="525252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  <a:p>
            <a:pPr marL="0" lvl="0"/>
            <a:r>
              <a:rPr lang="en-US" dirty="0"/>
              <a:t>Department Name</a:t>
            </a:r>
          </a:p>
          <a:p>
            <a:pPr marL="0" lvl="0"/>
            <a:r>
              <a:rPr lang="en-US" dirty="0"/>
              <a:t>Presentation Date</a:t>
            </a:r>
          </a:p>
        </p:txBody>
      </p:sp>
      <p:pic>
        <p:nvPicPr>
          <p:cNvPr id="4" name="Picture 3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22ECB0BC-81E2-7657-ED1B-DEB6D4FDB0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637" y="552043"/>
            <a:ext cx="3535363" cy="814976"/>
          </a:xfrm>
          <a:prstGeom prst="rect">
            <a:avLst/>
          </a:prstGeom>
        </p:spPr>
      </p:pic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27E3040A-260C-E508-C6ED-F8F812868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6073" y="4817444"/>
            <a:ext cx="514350" cy="326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094"/>
                </a:solidFill>
              </a:defRPr>
            </a:lvl1pPr>
          </a:lstStyle>
          <a:p>
            <a:fld id="{4B327F5A-7D8F-4012-9A1A-2197D74A174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5010327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6639" y="998545"/>
            <a:ext cx="7072312" cy="2169825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91440">
              <a:lnSpc>
                <a:spcPct val="90000"/>
              </a:lnSpc>
              <a:defRPr lang="en-US" sz="3000" kern="2200" spc="0" baseline="0" dirty="0">
                <a:latin typeface="+mn-lt"/>
              </a:defRPr>
            </a:lvl1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semper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ipsum mi, ac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dolor.”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36637" y="3383309"/>
            <a:ext cx="7072313" cy="541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 algn="r">
              <a:spcBef>
                <a:spcPts val="300"/>
              </a:spcBef>
              <a:buNone/>
              <a:defRPr lang="en-US" sz="1800" baseline="0" dirty="0" smtClean="0">
                <a:solidFill>
                  <a:srgbClr val="525252"/>
                </a:solidFill>
                <a:latin typeface="+mn-lt"/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—Author’s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CE492-C280-5201-CBB5-16A9AEF429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27F5A-7D8F-4012-9A1A-2197D74A174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521368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A5BABDC-CE89-5D10-A2FB-2F855A64219D}"/>
              </a:ext>
            </a:extLst>
          </p:cNvPr>
          <p:cNvSpPr/>
          <p:nvPr userDrawn="1"/>
        </p:nvSpPr>
        <p:spPr bwMode="auto">
          <a:xfrm>
            <a:off x="0" y="0"/>
            <a:ext cx="9143999" cy="1955800"/>
          </a:xfrm>
          <a:prstGeom prst="rect">
            <a:avLst/>
          </a:prstGeom>
          <a:gradFill flip="none" rotWithShape="1">
            <a:gsLst>
              <a:gs pos="0">
                <a:srgbClr val="004170"/>
              </a:gs>
              <a:gs pos="50000">
                <a:srgbClr val="005094"/>
              </a:gs>
              <a:gs pos="100000">
                <a:srgbClr val="004170"/>
              </a:gs>
            </a:gsLst>
            <a:path path="circle">
              <a:fillToRect l="100000" t="100000"/>
            </a:path>
            <a:tileRect r="-100000" b="-100000"/>
          </a:gra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8F41F8-F19F-D315-422E-A1602CCDB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637" y="2445200"/>
            <a:ext cx="6950076" cy="517065"/>
          </a:xfrm>
        </p:spPr>
        <p:txBody>
          <a:bodyPr/>
          <a:lstStyle>
            <a:lvl1pPr algn="l">
              <a:defRPr sz="3600">
                <a:solidFill>
                  <a:srgbClr val="00509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42EC46E9-2F40-2609-8586-6453277E5D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637" y="552043"/>
            <a:ext cx="3535363" cy="8149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ABF4AB-5CB0-7B2D-BF27-32A2FB979959}"/>
              </a:ext>
            </a:extLst>
          </p:cNvPr>
          <p:cNvSpPr/>
          <p:nvPr userDrawn="1"/>
        </p:nvSpPr>
        <p:spPr bwMode="auto">
          <a:xfrm>
            <a:off x="-2" y="4817444"/>
            <a:ext cx="9143999" cy="326056"/>
          </a:xfrm>
          <a:prstGeom prst="rect">
            <a:avLst/>
          </a:prstGeom>
          <a:gradFill flip="none" rotWithShape="1">
            <a:gsLst>
              <a:gs pos="0">
                <a:srgbClr val="005094"/>
              </a:gs>
              <a:gs pos="50000">
                <a:srgbClr val="005094"/>
              </a:gs>
              <a:gs pos="75000">
                <a:srgbClr val="3A195B"/>
              </a:gs>
            </a:gsLst>
            <a:path path="circle">
              <a:fillToRect l="100000" t="100000"/>
            </a:path>
            <a:tileRect r="-100000" b="-100000"/>
          </a:gra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l">
              <a:lnSpc>
                <a:spcPct val="90000"/>
              </a:lnSpc>
            </a:pPr>
            <a:endParaRPr lang="en-US" sz="12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1005B-8E19-7B09-A5A7-6AA5B23AF9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27F5A-7D8F-4012-9A1A-2197D74A174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79827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E61E00C-A024-71C3-971F-1AFA495F9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62" y="224941"/>
            <a:ext cx="8349916" cy="507831"/>
          </a:xfrm>
        </p:spPr>
        <p:txBody>
          <a:bodyPr anchor="ctr"/>
          <a:lstStyle>
            <a:lvl1pPr algn="l">
              <a:lnSpc>
                <a:spcPct val="100000"/>
              </a:lnSpc>
              <a:defRPr>
                <a:solidFill>
                  <a:srgbClr val="00509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699680-FAA4-1DB9-3017-2EB126F0B7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762" y="1281272"/>
            <a:ext cx="8349916" cy="3329229"/>
          </a:xfrm>
        </p:spPr>
        <p:txBody>
          <a:bodyPr/>
          <a:lstStyle>
            <a:lvl1pPr marL="168275" indent="-168275">
              <a:buClr>
                <a:srgbClr val="005094"/>
              </a:buClr>
              <a:buFont typeface="Wingdings" panose="05000000000000000000" pitchFamily="2" charset="2"/>
              <a:buChar char="§"/>
              <a:defRPr lang="en-US" sz="2100" b="0" kern="1200" dirty="0">
                <a:solidFill>
                  <a:srgbClr val="525252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-227013">
              <a:buClr>
                <a:srgbClr val="005094"/>
              </a:buClr>
              <a:buFont typeface="Arial" panose="020B0604020202020204" pitchFamily="34" charset="0"/>
              <a:buChar char="•"/>
              <a:defRPr sz="2100"/>
            </a:lvl2pPr>
            <a:lvl3pPr marL="742950" indent="-227013">
              <a:buClr>
                <a:srgbClr val="005094"/>
              </a:buClr>
              <a:buFont typeface="Arial" panose="020B0604020202020204" pitchFamily="34" charset="0"/>
              <a:buChar char="•"/>
              <a:defRPr sz="2100"/>
            </a:lvl3pPr>
            <a:lvl4pPr marL="1028700" indent="-228600">
              <a:buClr>
                <a:srgbClr val="005094"/>
              </a:buClr>
              <a:buFont typeface="Arial" panose="020B0604020202020204" pitchFamily="34" charset="0"/>
              <a:buChar char="•"/>
              <a:defRPr sz="2100"/>
            </a:lvl4pPr>
            <a:lvl5pPr marL="1312863" indent="-227013">
              <a:buClr>
                <a:srgbClr val="005094"/>
              </a:buClr>
              <a:buFont typeface="Arial" panose="020B0604020202020204" pitchFamily="34" charset="0"/>
              <a:buChar char="•"/>
              <a:defRPr sz="2100"/>
            </a:lvl5pPr>
          </a:lstStyle>
          <a:p>
            <a:pPr lvl="0"/>
            <a:r>
              <a:rPr lang="en-US" dirty="0"/>
              <a:t>Click to edit Master text styles Arial 21 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F5B61543-7882-6964-E3B2-96834DF582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762" y="811374"/>
            <a:ext cx="8349916" cy="391296"/>
          </a:xfrm>
        </p:spPr>
        <p:txBody>
          <a:bodyPr/>
          <a:lstStyle>
            <a:lvl1pPr marL="0" indent="0">
              <a:buNone/>
              <a:defRPr sz="2400" b="0" baseline="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09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Subhead Arial 24 pt</a:t>
            </a: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B6E1C1BA-C71F-EB80-D432-69C26EFAF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6073" y="4817444"/>
            <a:ext cx="514350" cy="326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327F5A-7D8F-4012-9A1A-2197D74A174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356394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E61E00C-A024-71C3-971F-1AFA495F9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62" y="224941"/>
            <a:ext cx="8349916" cy="507831"/>
          </a:xfrm>
        </p:spPr>
        <p:txBody>
          <a:bodyPr anchor="ctr"/>
          <a:lstStyle>
            <a:lvl1pPr algn="l">
              <a:lnSpc>
                <a:spcPct val="100000"/>
              </a:lnSpc>
              <a:defRPr>
                <a:solidFill>
                  <a:srgbClr val="00509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699680-FAA4-1DB9-3017-2EB126F0B7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762" y="914400"/>
            <a:ext cx="8349916" cy="3696101"/>
          </a:xfrm>
        </p:spPr>
        <p:txBody>
          <a:bodyPr/>
          <a:lstStyle>
            <a:lvl1pPr marL="168275" indent="-168275">
              <a:buClr>
                <a:srgbClr val="005094"/>
              </a:buClr>
              <a:buFont typeface="Wingdings" panose="05000000000000000000" pitchFamily="2" charset="2"/>
              <a:buChar char="§"/>
              <a:defRPr lang="en-US" sz="2100" b="0" kern="1200" dirty="0">
                <a:solidFill>
                  <a:srgbClr val="525252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-227013">
              <a:buClr>
                <a:srgbClr val="005094"/>
              </a:buClr>
              <a:buFont typeface="Arial" panose="020B0604020202020204" pitchFamily="34" charset="0"/>
              <a:buChar char="•"/>
              <a:defRPr sz="2100"/>
            </a:lvl2pPr>
            <a:lvl3pPr marL="742950" indent="-227013">
              <a:buClr>
                <a:srgbClr val="005094"/>
              </a:buClr>
              <a:buFont typeface="Arial" panose="020B0604020202020204" pitchFamily="34" charset="0"/>
              <a:buChar char="•"/>
              <a:defRPr sz="2100"/>
            </a:lvl3pPr>
            <a:lvl4pPr marL="1028700" indent="-228600">
              <a:buClr>
                <a:srgbClr val="005094"/>
              </a:buClr>
              <a:buFont typeface="Arial" panose="020B0604020202020204" pitchFamily="34" charset="0"/>
              <a:buChar char="•"/>
              <a:defRPr sz="2100"/>
            </a:lvl4pPr>
            <a:lvl5pPr marL="1312863" indent="-227013">
              <a:buClr>
                <a:srgbClr val="005094"/>
              </a:buClr>
              <a:buFont typeface="Arial" panose="020B0604020202020204" pitchFamily="34" charset="0"/>
              <a:buChar char="•"/>
              <a:defRPr sz="2100"/>
            </a:lvl5pPr>
          </a:lstStyle>
          <a:p>
            <a:pPr lvl="0"/>
            <a:r>
              <a:rPr lang="en-US" dirty="0"/>
              <a:t>Click to edit Master text styles Arial 21 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83995F0A-3F7A-B3B5-92B5-8366353D3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6073" y="4817444"/>
            <a:ext cx="514350" cy="326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327F5A-7D8F-4012-9A1A-2197D74A174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908115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E61E00C-A024-71C3-971F-1AFA495F9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62" y="224941"/>
            <a:ext cx="8349916" cy="507831"/>
          </a:xfrm>
        </p:spPr>
        <p:txBody>
          <a:bodyPr anchor="ctr"/>
          <a:lstStyle>
            <a:lvl1pPr algn="l">
              <a:lnSpc>
                <a:spcPct val="100000"/>
              </a:lnSpc>
              <a:defRPr>
                <a:solidFill>
                  <a:srgbClr val="00509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699680-FAA4-1DB9-3017-2EB126F0B7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762" y="914400"/>
            <a:ext cx="4129238" cy="3696101"/>
          </a:xfrm>
        </p:spPr>
        <p:txBody>
          <a:bodyPr/>
          <a:lstStyle>
            <a:lvl1pPr marL="168275" indent="-168275">
              <a:buClr>
                <a:srgbClr val="005094"/>
              </a:buClr>
              <a:buFont typeface="Wingdings" panose="05000000000000000000" pitchFamily="2" charset="2"/>
              <a:buChar char="§"/>
              <a:defRPr sz="1800"/>
            </a:lvl1pPr>
            <a:lvl2pPr marL="457200" indent="-227013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2pPr>
            <a:lvl3pPr marL="742950" indent="-227013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3pPr>
            <a:lvl4pPr marL="1028700" indent="-228600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4pPr>
            <a:lvl5pPr marL="1312863" indent="-227013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 Arial 18 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C01E633-FAA4-F7B4-3893-A1FFB20A9C4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719587" y="914399"/>
            <a:ext cx="4073090" cy="3696101"/>
          </a:xfrm>
        </p:spPr>
        <p:txBody>
          <a:bodyPr/>
          <a:lstStyle>
            <a:lvl1pPr marL="177800" indent="-177800">
              <a:buClr>
                <a:srgbClr val="005094"/>
              </a:buClr>
              <a:buFont typeface="Wingdings" panose="05000000000000000000" pitchFamily="2" charset="2"/>
              <a:buChar char="§"/>
              <a:defRPr lang="en-US" sz="1800" b="0" kern="1200" dirty="0" smtClean="0">
                <a:solidFill>
                  <a:srgbClr val="525252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-227013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2pPr>
            <a:lvl3pPr marL="742950" indent="-227013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3pPr>
            <a:lvl4pPr marL="1028700" indent="-228600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4pPr>
            <a:lvl5pPr marL="1312863" indent="-227013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 Arial 18 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827E89-9151-3A74-8245-090B5BDB5693}"/>
              </a:ext>
            </a:extLst>
          </p:cNvPr>
          <p:cNvCxnSpPr/>
          <p:nvPr userDrawn="1"/>
        </p:nvCxnSpPr>
        <p:spPr>
          <a:xfrm>
            <a:off x="4648200" y="914399"/>
            <a:ext cx="0" cy="3696101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0316EA-52B2-E66C-2424-81E6401E86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327F5A-7D8F-4012-9A1A-2197D74A174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076945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d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E61E00C-A024-71C3-971F-1AFA495F9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62" y="224941"/>
            <a:ext cx="8349916" cy="507831"/>
          </a:xfrm>
        </p:spPr>
        <p:txBody>
          <a:bodyPr anchor="ctr"/>
          <a:lstStyle>
            <a:lvl1pPr algn="l">
              <a:lnSpc>
                <a:spcPct val="100000"/>
              </a:lnSpc>
              <a:defRPr>
                <a:solidFill>
                  <a:srgbClr val="00509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699680-FAA4-1DB9-3017-2EB126F0B7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762" y="1231900"/>
            <a:ext cx="4073091" cy="3378601"/>
          </a:xfrm>
        </p:spPr>
        <p:txBody>
          <a:bodyPr/>
          <a:lstStyle>
            <a:lvl1pPr marL="168275" indent="-168275">
              <a:buClr>
                <a:srgbClr val="005094"/>
              </a:buClr>
              <a:buFont typeface="Wingdings" panose="05000000000000000000" pitchFamily="2" charset="2"/>
              <a:buChar char="§"/>
              <a:defRPr sz="1800"/>
            </a:lvl1pPr>
            <a:lvl2pPr marL="457200" indent="-227013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2pPr>
            <a:lvl3pPr marL="742950" indent="-227013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3pPr>
            <a:lvl4pPr marL="1028700" indent="-228600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4pPr>
            <a:lvl5pPr marL="1312863" indent="-227013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 Arial 18 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C01E633-FAA4-F7B4-3893-A1FFB20A9C4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719587" y="1231899"/>
            <a:ext cx="4073091" cy="3378601"/>
          </a:xfrm>
        </p:spPr>
        <p:txBody>
          <a:bodyPr/>
          <a:lstStyle>
            <a:lvl1pPr marL="177800" indent="-177800">
              <a:buClr>
                <a:srgbClr val="005094"/>
              </a:buClr>
              <a:buFont typeface="Wingdings" panose="05000000000000000000" pitchFamily="2" charset="2"/>
              <a:buChar char="§"/>
              <a:defRPr lang="en-US" sz="1800" b="0" kern="1200" dirty="0" smtClean="0">
                <a:solidFill>
                  <a:srgbClr val="525252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-227013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2pPr>
            <a:lvl3pPr marL="742950" indent="-227013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3pPr>
            <a:lvl4pPr marL="1028700" indent="-228600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4pPr>
            <a:lvl5pPr marL="1312863" indent="-227013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 Arial 18 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C5E50042-44DF-8EE4-2BDC-CEF9F7C242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762" y="811374"/>
            <a:ext cx="4073091" cy="391296"/>
          </a:xfrm>
        </p:spPr>
        <p:txBody>
          <a:bodyPr/>
          <a:lstStyle>
            <a:lvl1pPr marL="0" indent="0">
              <a:buNone/>
              <a:defRPr sz="2100" b="0" baseline="0"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D5A961-AD54-E74B-A114-4A6BF3102F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9587" y="811374"/>
            <a:ext cx="4073091" cy="391296"/>
          </a:xfrm>
        </p:spPr>
        <p:txBody>
          <a:bodyPr/>
          <a:lstStyle>
            <a:lvl1pPr marL="0" indent="0">
              <a:buNone/>
              <a:defRPr sz="2100" b="0" baseline="0"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A16F23-89BB-6D08-1419-74F0F035C8BE}"/>
              </a:ext>
            </a:extLst>
          </p:cNvPr>
          <p:cNvCxnSpPr>
            <a:cxnSpLocks/>
          </p:cNvCxnSpPr>
          <p:nvPr userDrawn="1"/>
        </p:nvCxnSpPr>
        <p:spPr>
          <a:xfrm>
            <a:off x="4615542" y="811374"/>
            <a:ext cx="0" cy="3799126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5CB157-652B-FD48-276D-25DEB55BE6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327F5A-7D8F-4012-9A1A-2197D74A174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251189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ead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E61E00C-A024-71C3-971F-1AFA495F9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63" y="224941"/>
            <a:ext cx="4172780" cy="507831"/>
          </a:xfrm>
        </p:spPr>
        <p:txBody>
          <a:bodyPr anchor="ctr"/>
          <a:lstStyle>
            <a:lvl1pPr algn="l">
              <a:lnSpc>
                <a:spcPct val="100000"/>
              </a:lnSpc>
              <a:defRPr>
                <a:solidFill>
                  <a:srgbClr val="00509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699680-FAA4-1DB9-3017-2EB126F0B7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762" y="914400"/>
            <a:ext cx="4129238" cy="3909599"/>
          </a:xfrm>
        </p:spPr>
        <p:txBody>
          <a:bodyPr/>
          <a:lstStyle>
            <a:lvl1pPr marL="168275" indent="-168275">
              <a:buClr>
                <a:srgbClr val="005094"/>
              </a:buClr>
              <a:buFont typeface="Wingdings" panose="05000000000000000000" pitchFamily="2" charset="2"/>
              <a:buChar char="§"/>
              <a:defRPr sz="1800"/>
            </a:lvl1pPr>
            <a:lvl2pPr marL="457200" indent="-227013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2pPr>
            <a:lvl3pPr marL="742950" indent="-227013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3pPr>
            <a:lvl4pPr marL="1028700" indent="-228600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4pPr>
            <a:lvl5pPr marL="1312863" indent="-227013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 Arial 18 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347B7A-C657-3FE9-22B7-3CC668DB6950}"/>
              </a:ext>
            </a:extLst>
          </p:cNvPr>
          <p:cNvSpPr/>
          <p:nvPr userDrawn="1"/>
        </p:nvSpPr>
        <p:spPr bwMode="auto">
          <a:xfrm>
            <a:off x="4615543" y="-1"/>
            <a:ext cx="4528457" cy="482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IN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 descr="A blue and black logo&#10;&#10;Description automatically generated">
            <a:extLst>
              <a:ext uri="{FF2B5EF4-FFF2-40B4-BE49-F238E27FC236}">
                <a16:creationId xmlns:a16="http://schemas.microsoft.com/office/drawing/2014/main" id="{40CE9278-0846-9AE8-9D92-1F511FEF89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4035"/>
          <a:stretch/>
        </p:blipFill>
        <p:spPr>
          <a:xfrm>
            <a:off x="8366780" y="118792"/>
            <a:ext cx="712936" cy="7200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4A5AC1D-4AC1-E5E8-42A4-265DA6380F7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757057" y="224941"/>
            <a:ext cx="4031264" cy="4599058"/>
          </a:xfrm>
        </p:spPr>
        <p:txBody>
          <a:bodyPr/>
          <a:lstStyle>
            <a:lvl1pPr marL="168275" indent="-168275">
              <a:buClr>
                <a:srgbClr val="005094"/>
              </a:buClr>
              <a:buFont typeface="Wingdings" panose="05000000000000000000" pitchFamily="2" charset="2"/>
              <a:buChar char="§"/>
              <a:defRPr sz="1800"/>
            </a:lvl1pPr>
            <a:lvl2pPr marL="457200" indent="-227013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2pPr>
            <a:lvl3pPr marL="742950" indent="-227013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3pPr>
            <a:lvl4pPr marL="1028700" indent="-228600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4pPr>
            <a:lvl5pPr marL="1312863" indent="-227013">
              <a:buClr>
                <a:srgbClr val="00509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 Arial 18 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FEFC393-0E33-BA79-84B9-ABFC3419BC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327F5A-7D8F-4012-9A1A-2197D74A174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2964950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E61E00C-A024-71C3-971F-1AFA495F9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62" y="224941"/>
            <a:ext cx="8349916" cy="507831"/>
          </a:xfrm>
        </p:spPr>
        <p:txBody>
          <a:bodyPr anchor="ctr"/>
          <a:lstStyle>
            <a:lvl1pPr algn="l">
              <a:lnSpc>
                <a:spcPct val="100000"/>
              </a:lnSpc>
              <a:defRPr>
                <a:solidFill>
                  <a:srgbClr val="00509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88ECE2B-4210-587A-559B-CBA9E5768B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366" y="903514"/>
            <a:ext cx="8348312" cy="3733799"/>
          </a:xfrm>
        </p:spPr>
        <p:txBody>
          <a:bodyPr/>
          <a:lstStyle>
            <a:lvl1pPr marL="0" indent="0">
              <a:buFontTx/>
              <a:buNone/>
              <a:defRPr sz="21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1237F"/>
              </a:buClr>
              <a:buSzTx/>
              <a:buFontTx/>
              <a:buNone/>
              <a:tabLst/>
              <a:defRPr/>
            </a:pPr>
            <a:r>
              <a:rPr lang="en-US" dirty="0"/>
              <a:t>Subhead Arial 21 pt</a:t>
            </a:r>
            <a:endParaRPr lang="en-I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1237F"/>
              </a:buClr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78EAF-8C25-A047-8EAD-BFDA799F3C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327F5A-7D8F-4012-9A1A-2197D74A174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711472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E61E00C-A024-71C3-971F-1AFA495F9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62" y="224941"/>
            <a:ext cx="8349916" cy="507831"/>
          </a:xfrm>
        </p:spPr>
        <p:txBody>
          <a:bodyPr anchor="ctr"/>
          <a:lstStyle>
            <a:lvl1pPr algn="l">
              <a:lnSpc>
                <a:spcPct val="100000"/>
              </a:lnSpc>
              <a:defRPr>
                <a:solidFill>
                  <a:srgbClr val="00509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001916-F7A2-9C60-E52F-967F178420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27F5A-7D8F-4012-9A1A-2197D74A174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609040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166F80-42B6-B58C-AD1E-50DC29A863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27F5A-7D8F-4012-9A1A-2197D74A174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1F2F2"/>
            </a:gs>
            <a:gs pos="100000">
              <a:srgbClr val="EBEBE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-2" y="4817444"/>
            <a:ext cx="9143999" cy="326056"/>
          </a:xfrm>
          <a:prstGeom prst="rect">
            <a:avLst/>
          </a:prstGeom>
          <a:gradFill flip="none" rotWithShape="1">
            <a:gsLst>
              <a:gs pos="0">
                <a:srgbClr val="005094"/>
              </a:gs>
              <a:gs pos="50000">
                <a:srgbClr val="005094"/>
              </a:gs>
              <a:gs pos="75000">
                <a:srgbClr val="3A195B"/>
              </a:gs>
            </a:gsLst>
            <a:path path="circle">
              <a:fillToRect l="100000" t="100000"/>
            </a:path>
            <a:tileRect r="-100000" b="-100000"/>
          </a:gra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l">
              <a:lnSpc>
                <a:spcPct val="90000"/>
              </a:lnSpc>
            </a:pPr>
            <a:endParaRPr lang="en-US" sz="12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638" y="633475"/>
            <a:ext cx="7072312" cy="438582"/>
          </a:xfrm>
          <a:prstGeom prst="rect">
            <a:avLst/>
          </a:prstGeom>
        </p:spPr>
        <p:txBody>
          <a:bodyPr vert="horz" wrap="square" lIns="0" tIns="0" rIns="0" bIns="45720" rtlCol="0" anchor="t" anchorCtr="0">
            <a:sp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6638" y="1108347"/>
            <a:ext cx="7072312" cy="3171045"/>
          </a:xfrm>
          <a:prstGeom prst="rect">
            <a:avLst/>
          </a:prstGeom>
        </p:spPr>
        <p:txBody>
          <a:bodyPr vert="horz" wrap="square" lIns="0" tIns="0" rIns="0" bIns="45720" rtlCol="0">
            <a:noAutofit/>
          </a:bodyPr>
          <a:lstStyle/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A blue and black logo&#10;&#10;Description automatically generated">
            <a:extLst>
              <a:ext uri="{FF2B5EF4-FFF2-40B4-BE49-F238E27FC236}">
                <a16:creationId xmlns:a16="http://schemas.microsoft.com/office/drawing/2014/main" id="{56EBD2BB-939E-8183-DA57-9EBF0EB8BE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74035"/>
          <a:stretch/>
        </p:blipFill>
        <p:spPr>
          <a:xfrm>
            <a:off x="8366780" y="118792"/>
            <a:ext cx="712936" cy="72000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99E92E5-B5F9-59B9-2C09-DCBBBD144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6073" y="4817444"/>
            <a:ext cx="514350" cy="326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327F5A-7D8F-4012-9A1A-2197D74A174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28" r:id="rId3"/>
    <p:sldLayoutId id="2147484023" r:id="rId4"/>
    <p:sldLayoutId id="2147484025" r:id="rId5"/>
    <p:sldLayoutId id="2147484029" r:id="rId6"/>
    <p:sldLayoutId id="2147484026" r:id="rId7"/>
    <p:sldLayoutId id="2147484027" r:id="rId8"/>
    <p:sldLayoutId id="2147483944" r:id="rId9"/>
    <p:sldLayoutId id="2147483940" r:id="rId10"/>
    <p:sldLayoutId id="2147483947" r:id="rId11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000" b="0" kern="1200" cap="none" spc="0" baseline="0" dirty="0" smtClean="0">
          <a:solidFill>
            <a:srgbClr val="005094"/>
          </a:solidFill>
          <a:latin typeface="+mj-lt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168275" indent="-168275" algn="l" defTabSz="914400" rtl="0" eaLnBrk="1" latinLnBrk="0" hangingPunct="1">
        <a:lnSpc>
          <a:spcPct val="100000"/>
        </a:lnSpc>
        <a:spcBef>
          <a:spcPts val="1000"/>
        </a:spcBef>
        <a:buClr>
          <a:srgbClr val="005094"/>
        </a:buClr>
        <a:buFont typeface="Wingdings" panose="05000000000000000000" pitchFamily="2" charset="2"/>
        <a:buChar char="§"/>
        <a:defRPr lang="en-US" sz="1800" b="0" kern="1200" dirty="0" smtClean="0">
          <a:solidFill>
            <a:srgbClr val="525252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1pPr>
      <a:lvl2pPr marL="457200" indent="-227013" algn="l" defTabSz="914400" rtl="0" eaLnBrk="1" latinLnBrk="0" hangingPunct="1">
        <a:lnSpc>
          <a:spcPct val="100000"/>
        </a:lnSpc>
        <a:spcBef>
          <a:spcPts val="1000"/>
        </a:spcBef>
        <a:buClr>
          <a:srgbClr val="005094"/>
        </a:buClr>
        <a:buFont typeface="Arial" panose="020B0604020202020204" pitchFamily="34" charset="0"/>
        <a:buChar char="•"/>
        <a:defRPr lang="en-US" sz="1800" b="0" kern="1200" dirty="0" smtClean="0">
          <a:solidFill>
            <a:srgbClr val="525252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2pPr>
      <a:lvl3pPr marL="742950" indent="-227013" algn="l" defTabSz="914400" rtl="0" eaLnBrk="1" latinLnBrk="0" hangingPunct="1">
        <a:lnSpc>
          <a:spcPct val="100000"/>
        </a:lnSpc>
        <a:spcBef>
          <a:spcPts val="1000"/>
        </a:spcBef>
        <a:buClr>
          <a:srgbClr val="005094"/>
        </a:buClr>
        <a:buFont typeface="Arial" panose="020B0604020202020204" pitchFamily="34" charset="0"/>
        <a:buChar char="•"/>
        <a:defRPr lang="en-US" sz="1800" b="0" kern="1200" dirty="0" smtClean="0">
          <a:solidFill>
            <a:srgbClr val="525252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3pPr>
      <a:lvl4pPr marL="10287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5094"/>
        </a:buClr>
        <a:buFont typeface="Arial" panose="020B0604020202020204" pitchFamily="34" charset="0"/>
        <a:buChar char="•"/>
        <a:defRPr lang="en-US" sz="1800" b="0" kern="1200" dirty="0" smtClean="0">
          <a:solidFill>
            <a:srgbClr val="525252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4pPr>
      <a:lvl5pPr marL="1312863" indent="-227013" algn="l" defTabSz="914400" rtl="0" eaLnBrk="1" latinLnBrk="0" hangingPunct="1">
        <a:lnSpc>
          <a:spcPct val="100000"/>
        </a:lnSpc>
        <a:spcBef>
          <a:spcPts val="1000"/>
        </a:spcBef>
        <a:buClr>
          <a:srgbClr val="005094"/>
        </a:buClr>
        <a:buFont typeface="Arial" panose="020B0604020202020204" pitchFamily="34" charset="0"/>
        <a:buChar char="•"/>
        <a:defRPr lang="en-US" sz="1800" b="0" kern="1200" dirty="0">
          <a:solidFill>
            <a:srgbClr val="525252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Course Title - </a:t>
            </a:r>
            <a:r>
              <a:rPr lang="en-US" sz="1800" dirty="0">
                <a:solidFill>
                  <a:srgbClr val="0070C0"/>
                </a:solidFill>
              </a:rPr>
              <a:t>Arial 34 pt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Topic Title - </a:t>
            </a:r>
            <a:r>
              <a:rPr lang="en-US" sz="1800" dirty="0">
                <a:solidFill>
                  <a:srgbClr val="0070C0"/>
                </a:solidFill>
              </a:rPr>
              <a:t>Arial 26 pt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39438" y="3311968"/>
            <a:ext cx="7069512" cy="1437832"/>
          </a:xfrm>
        </p:spPr>
        <p:txBody>
          <a:bodyPr/>
          <a:lstStyle/>
          <a:p>
            <a:pPr algn="l"/>
            <a:r>
              <a:rPr lang="en-US" dirty="0"/>
              <a:t>Presenter’s Name -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Arial 18 pt</a:t>
            </a:r>
          </a:p>
          <a:p>
            <a:r>
              <a:rPr lang="en-US" dirty="0"/>
              <a:t>Presenter’s ID -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Arial 18 pt</a:t>
            </a:r>
          </a:p>
          <a:p>
            <a:pPr algn="l"/>
            <a:r>
              <a:rPr lang="en-US" dirty="0"/>
              <a:t>Department Name -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Arial 18 pt</a:t>
            </a:r>
          </a:p>
          <a:p>
            <a:pPr algn="l"/>
            <a:r>
              <a:rPr lang="en-US" dirty="0"/>
              <a:t>Lecture Number -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Arial 18 pt</a:t>
            </a:r>
          </a:p>
          <a:p>
            <a:pPr algn="l"/>
            <a:r>
              <a:rPr lang="en-US" dirty="0"/>
              <a:t>Presentation Date -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Arial 18 pt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97F3F-9EED-8F52-2E31-5C593DDC3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6073" y="4817444"/>
            <a:ext cx="514350" cy="326056"/>
          </a:xfrm>
        </p:spPr>
        <p:txBody>
          <a:bodyPr/>
          <a:lstStyle/>
          <a:p>
            <a:fld id="{4B327F5A-7D8F-4012-9A1A-2197D74A174F}" type="slidenum">
              <a:rPr lang="en-IN" smtClean="0"/>
              <a:pPr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325629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C983F-FD55-1167-08E6-83149C1C0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Title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F36C7-C8FD-326D-9365-11DFC1593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736D7-0AA6-61C9-090F-5A864520433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311A9-54F8-9111-9D08-DD8BE88396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327F5A-7D8F-4012-9A1A-2197D74A174F}" type="slidenum">
              <a:rPr lang="en-IN" smtClean="0"/>
              <a:pPr/>
              <a:t>10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0143227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CFB9-64EE-073D-EE44-42913BC4C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62" y="224941"/>
            <a:ext cx="8349916" cy="507831"/>
          </a:xfrm>
        </p:spPr>
        <p:txBody>
          <a:bodyPr/>
          <a:lstStyle/>
          <a:p>
            <a:r>
              <a:rPr lang="en-IN" dirty="0"/>
              <a:t>Title Name</a:t>
            </a:r>
            <a:endParaRPr lang="en-IN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85859-47AB-BB26-E3A7-35ACE6C8DDFB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This slide has text and an image.</a:t>
            </a:r>
          </a:p>
        </p:txBody>
      </p:sp>
      <p:pic>
        <p:nvPicPr>
          <p:cNvPr id="6" name="Content Placeholder 16">
            <a:extLst>
              <a:ext uri="{FF2B5EF4-FFF2-40B4-BE49-F238E27FC236}">
                <a16:creationId xmlns:a16="http://schemas.microsoft.com/office/drawing/2014/main" id="{9FE7ED3C-998B-AC74-52FF-99E98BB605C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38" y="1186129"/>
            <a:ext cx="4047371" cy="3132000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AD08DA-AFEE-1415-A6E3-3F87464801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327F5A-7D8F-4012-9A1A-2197D74A174F}" type="slidenum">
              <a:rPr lang="en-IN" smtClean="0"/>
              <a:pPr/>
              <a:t>11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1161729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FC991-4201-7914-AAA0-9439EC6C9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Title Name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61D01A2-52C3-C229-ED92-8D7849CBA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This slide has text and bar chart.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239F256-4F9B-0193-AB03-0367A357F465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201753010"/>
              </p:ext>
            </p:extLst>
          </p:nvPr>
        </p:nvGraphicFramePr>
        <p:xfrm>
          <a:off x="4719638" y="914400"/>
          <a:ext cx="4073525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02EBA-85CC-A82C-E300-916D645475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327F5A-7D8F-4012-9A1A-2197D74A174F}" type="slidenum">
              <a:rPr lang="en-IN" smtClean="0"/>
              <a:pPr/>
              <a:t>12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5226614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C5123-1C33-5520-D582-AC740A845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Title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0E820-1794-C112-77D6-9051A8809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This slide has text and table.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CD31F78-D379-232F-FB98-C81D86A8A85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683898786"/>
              </p:ext>
            </p:extLst>
          </p:nvPr>
        </p:nvGraphicFramePr>
        <p:xfrm>
          <a:off x="4719638" y="914400"/>
          <a:ext cx="4129237" cy="2906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162">
                  <a:extLst>
                    <a:ext uri="{9D8B030D-6E8A-4147-A177-3AD203B41FA5}">
                      <a16:colId xmlns:a16="http://schemas.microsoft.com/office/drawing/2014/main" val="1380451620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3997586680"/>
                    </a:ext>
                  </a:extLst>
                </a:gridCol>
                <a:gridCol w="1355875">
                  <a:extLst>
                    <a:ext uri="{9D8B030D-6E8A-4147-A177-3AD203B41FA5}">
                      <a16:colId xmlns:a16="http://schemas.microsoft.com/office/drawing/2014/main" val="2275360355"/>
                    </a:ext>
                  </a:extLst>
                </a:gridCol>
              </a:tblGrid>
              <a:tr h="3173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400" b="1" kern="1200" dirty="0">
                          <a:solidFill>
                            <a:srgbClr val="005094"/>
                          </a:solidFill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400" b="1" kern="1200" dirty="0">
                          <a:solidFill>
                            <a:srgbClr val="005094"/>
                          </a:solidFill>
                          <a:latin typeface="+mn-lt"/>
                          <a:ea typeface="+mn-ea"/>
                          <a:cs typeface="+mn-cs"/>
                        </a:rPr>
                        <a:t>Subject Title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400" b="1" kern="1200" dirty="0">
                          <a:solidFill>
                            <a:srgbClr val="005094"/>
                          </a:solidFill>
                          <a:latin typeface="+mn-lt"/>
                          <a:ea typeface="+mn-ea"/>
                          <a:cs typeface="+mn-cs"/>
                        </a:rPr>
                        <a:t>Subject Title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675433"/>
                  </a:ext>
                </a:extLst>
              </a:tr>
              <a:tr h="334027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>
                          <a:solidFill>
                            <a:srgbClr val="525252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Title 1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>
                          <a:solidFill>
                            <a:srgbClr val="525252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Data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>
                          <a:solidFill>
                            <a:srgbClr val="525252"/>
                          </a:solidFill>
                          <a:latin typeface="+mn-lt"/>
                        </a:rPr>
                        <a:t>XX%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19113"/>
                  </a:ext>
                </a:extLst>
              </a:tr>
              <a:tr h="334027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>
                          <a:solidFill>
                            <a:srgbClr val="525252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Title 2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kern="1200" dirty="0">
                          <a:solidFill>
                            <a:srgbClr val="525252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Data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kern="1200" dirty="0">
                          <a:solidFill>
                            <a:srgbClr val="525252"/>
                          </a:solidFill>
                          <a:latin typeface="+mn-lt"/>
                          <a:ea typeface="+mn-ea"/>
                          <a:cs typeface="+mn-cs"/>
                        </a:rPr>
                        <a:t>XX%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156922"/>
                  </a:ext>
                </a:extLst>
              </a:tr>
              <a:tr h="334027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>
                          <a:solidFill>
                            <a:srgbClr val="525252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Title 3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kern="1200" dirty="0">
                          <a:solidFill>
                            <a:srgbClr val="525252"/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kern="1200" dirty="0">
                          <a:solidFill>
                            <a:srgbClr val="525252"/>
                          </a:solidFill>
                          <a:latin typeface="+mn-lt"/>
                          <a:ea typeface="+mn-ea"/>
                          <a:cs typeface="+mn-cs"/>
                        </a:rPr>
                        <a:t>XX%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726325"/>
                  </a:ext>
                </a:extLst>
              </a:tr>
              <a:tr h="334027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>
                          <a:solidFill>
                            <a:srgbClr val="525252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Title 4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kern="1200" dirty="0">
                          <a:solidFill>
                            <a:srgbClr val="525252"/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kern="1200" dirty="0">
                          <a:solidFill>
                            <a:srgbClr val="525252"/>
                          </a:solidFill>
                          <a:latin typeface="+mn-lt"/>
                          <a:ea typeface="+mn-ea"/>
                          <a:cs typeface="+mn-cs"/>
                        </a:rPr>
                        <a:t>XX%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12392"/>
                  </a:ext>
                </a:extLst>
              </a:tr>
              <a:tr h="334027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>
                          <a:solidFill>
                            <a:srgbClr val="525252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Title 5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kern="1200" dirty="0">
                          <a:solidFill>
                            <a:srgbClr val="525252"/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kern="1200" dirty="0">
                          <a:solidFill>
                            <a:srgbClr val="525252"/>
                          </a:solidFill>
                          <a:latin typeface="+mn-lt"/>
                          <a:ea typeface="+mn-ea"/>
                          <a:cs typeface="+mn-cs"/>
                        </a:rPr>
                        <a:t>XX%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9227485"/>
                  </a:ext>
                </a:extLst>
              </a:tr>
              <a:tr h="334027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>
                          <a:solidFill>
                            <a:srgbClr val="525252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Title 6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kern="1200" dirty="0">
                          <a:solidFill>
                            <a:srgbClr val="525252"/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kern="1200" dirty="0">
                          <a:solidFill>
                            <a:srgbClr val="525252"/>
                          </a:solidFill>
                          <a:latin typeface="+mn-lt"/>
                          <a:ea typeface="+mn-ea"/>
                          <a:cs typeface="+mn-cs"/>
                        </a:rPr>
                        <a:t>XX%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6475524"/>
                  </a:ext>
                </a:extLst>
              </a:tr>
              <a:tr h="5845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400" b="1" kern="1200" dirty="0">
                          <a:solidFill>
                            <a:srgbClr val="005094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400" b="1" kern="1200" dirty="0">
                          <a:solidFill>
                            <a:srgbClr val="005094"/>
                          </a:solidFill>
                          <a:latin typeface="+mn-lt"/>
                          <a:ea typeface="+mn-ea"/>
                          <a:cs typeface="+mn-cs"/>
                        </a:rPr>
                        <a:t>Data Total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endParaRPr lang="en-US" sz="1400" b="1" kern="1200" dirty="0">
                        <a:solidFill>
                          <a:srgbClr val="0050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0072027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C44BBB5-75B2-EC15-4AE8-F4A257A045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327F5A-7D8F-4012-9A1A-2197D74A174F}" type="slidenum">
              <a:rPr lang="en-IN" smtClean="0"/>
              <a:pPr/>
              <a:t>13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0513310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949AD-04B4-0B66-3161-E9FA2375E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Title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27F2B-8C2B-222C-DE7F-FC07EE992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09BE6-722A-90F8-05DD-4BC8ECC1C46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B695A-224F-643C-05E3-8E948987FE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327F5A-7D8F-4012-9A1A-2197D74A174F}" type="slidenum">
              <a:rPr lang="en-IN" smtClean="0"/>
              <a:pPr/>
              <a:t>14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2248147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2E93E-945A-7425-E731-F12D0426B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Sum of Two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14B8A-25B2-C87D-F024-EF2D95F8E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>
                <a:solidFill>
                  <a:srgbClr val="262626"/>
                </a:solidFill>
                <a:effectLst/>
                <a:latin typeface="+mj-lt"/>
              </a:rPr>
              <a:t>Given two integers </a:t>
            </a:r>
            <a:r>
              <a:rPr lang="en-US" dirty="0">
                <a:latin typeface="+mj-lt"/>
              </a:rPr>
              <a:t>a</a:t>
            </a:r>
            <a:r>
              <a:rPr lang="en-US" b="0" dirty="0">
                <a:solidFill>
                  <a:srgbClr val="262626"/>
                </a:solidFill>
                <a:effectLst/>
                <a:latin typeface="+mj-lt"/>
              </a:rPr>
              <a:t> and </a:t>
            </a:r>
            <a:r>
              <a:rPr lang="en-US" dirty="0">
                <a:latin typeface="+mj-lt"/>
              </a:rPr>
              <a:t>b</a:t>
            </a:r>
            <a:r>
              <a:rPr lang="en-US" b="0" dirty="0">
                <a:solidFill>
                  <a:srgbClr val="262626"/>
                </a:solidFill>
                <a:effectLst/>
                <a:latin typeface="+mj-lt"/>
              </a:rPr>
              <a:t>, return the sum of the two integers without using the operators </a:t>
            </a:r>
            <a:r>
              <a:rPr lang="en-US" dirty="0">
                <a:latin typeface="+mj-lt"/>
              </a:rPr>
              <a:t>+</a:t>
            </a:r>
            <a:r>
              <a:rPr lang="en-US" b="0" dirty="0">
                <a:solidFill>
                  <a:srgbClr val="262626"/>
                </a:solidFill>
                <a:effectLst/>
                <a:latin typeface="+mj-lt"/>
              </a:rPr>
              <a:t> and </a:t>
            </a:r>
            <a:r>
              <a:rPr lang="en-US" dirty="0">
                <a:latin typeface="+mj-lt"/>
              </a:rPr>
              <a:t>-</a:t>
            </a:r>
            <a:r>
              <a:rPr lang="en-US" b="0" dirty="0">
                <a:solidFill>
                  <a:srgbClr val="262626"/>
                </a:solidFill>
                <a:effectLst/>
                <a:latin typeface="+mj-lt"/>
              </a:rPr>
              <a:t>.</a:t>
            </a:r>
            <a:endParaRPr lang="en-IN" dirty="0">
              <a:latin typeface="+mj-lt"/>
            </a:endParaRPr>
          </a:p>
          <a:p>
            <a:pPr algn="l"/>
            <a:endParaRPr lang="en-US" b="1" dirty="0">
              <a:solidFill>
                <a:srgbClr val="262626"/>
              </a:solidFill>
              <a:effectLst/>
              <a:latin typeface="+mj-lt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262626"/>
                </a:solidFill>
                <a:effectLst/>
                <a:latin typeface="+mj-lt"/>
              </a:rPr>
              <a:t>Example 1:</a:t>
            </a:r>
            <a:endParaRPr lang="en-US" b="0" dirty="0">
              <a:solidFill>
                <a:srgbClr val="262626"/>
              </a:solidFill>
              <a:effectLst/>
              <a:latin typeface="+mj-lt"/>
            </a:endParaRPr>
          </a:p>
          <a:p>
            <a:pPr marL="0" indent="0" algn="l">
              <a:buNone/>
            </a:pPr>
            <a:r>
              <a:rPr lang="en-US" b="1" dirty="0">
                <a:effectLst/>
                <a:latin typeface="+mj-lt"/>
              </a:rPr>
              <a:t>Input:</a:t>
            </a:r>
            <a:r>
              <a:rPr lang="en-US" dirty="0">
                <a:latin typeface="+mj-lt"/>
              </a:rPr>
              <a:t> a = 1, b = 2 </a:t>
            </a:r>
            <a:r>
              <a:rPr lang="en-US" b="1" dirty="0">
                <a:effectLst/>
                <a:latin typeface="+mj-lt"/>
              </a:rPr>
              <a:t>Output:</a:t>
            </a:r>
            <a:r>
              <a:rPr lang="en-US" dirty="0">
                <a:latin typeface="+mj-lt"/>
              </a:rPr>
              <a:t> 3 </a:t>
            </a:r>
          </a:p>
          <a:p>
            <a:pPr algn="l"/>
            <a:endParaRPr lang="en-US" b="1" dirty="0">
              <a:solidFill>
                <a:srgbClr val="262626"/>
              </a:solidFill>
              <a:effectLst/>
              <a:latin typeface="+mj-lt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262626"/>
                </a:solidFill>
                <a:effectLst/>
                <a:latin typeface="+mj-lt"/>
              </a:rPr>
              <a:t>Example 2:</a:t>
            </a:r>
            <a:endParaRPr lang="en-US" b="0" dirty="0">
              <a:solidFill>
                <a:srgbClr val="262626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US" b="1" dirty="0">
                <a:effectLst/>
                <a:latin typeface="+mj-lt"/>
              </a:rPr>
              <a:t>Input:</a:t>
            </a:r>
            <a:r>
              <a:rPr lang="en-US" dirty="0">
                <a:latin typeface="+mj-lt"/>
              </a:rPr>
              <a:t> a = 2, b = 3 </a:t>
            </a:r>
            <a:r>
              <a:rPr lang="en-US" b="1" dirty="0">
                <a:effectLst/>
                <a:latin typeface="+mj-lt"/>
              </a:rPr>
              <a:t>Output:</a:t>
            </a:r>
            <a:r>
              <a:rPr lang="en-US" dirty="0">
                <a:latin typeface="+mj-lt"/>
              </a:rPr>
              <a:t> 5</a:t>
            </a:r>
            <a:endParaRPr lang="en-IN" dirty="0">
              <a:latin typeface="+mj-lt"/>
            </a:endParaRPr>
          </a:p>
          <a:p>
            <a:pPr marL="0" indent="0">
              <a:buNone/>
            </a:pPr>
            <a:endParaRPr lang="en-IN" dirty="0"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1402F0-53F9-D12F-23C0-A4BC50325FC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525252"/>
                </a:solidFill>
                <a:ea typeface="Roboto" panose="02000000000000000000" pitchFamily="2" charset="0"/>
                <a:cs typeface="Roboto" panose="02000000000000000000" pitchFamily="2" charset="0"/>
              </a:rPr>
              <a:t>def </a:t>
            </a:r>
            <a:r>
              <a:rPr lang="en-US" dirty="0" err="1">
                <a:solidFill>
                  <a:srgbClr val="525252"/>
                </a:solidFill>
                <a:ea typeface="Roboto" panose="02000000000000000000" pitchFamily="2" charset="0"/>
                <a:cs typeface="Roboto" panose="02000000000000000000" pitchFamily="2" charset="0"/>
              </a:rPr>
              <a:t>getSum</a:t>
            </a:r>
            <a:r>
              <a:rPr lang="en-US" dirty="0">
                <a:solidFill>
                  <a:srgbClr val="525252"/>
                </a:solidFill>
                <a:ea typeface="Roboto" panose="02000000000000000000" pitchFamily="2" charset="0"/>
                <a:cs typeface="Roboto" panose="02000000000000000000" pitchFamily="2" charset="0"/>
              </a:rPr>
              <a:t>(a, b):   </a:t>
            </a:r>
          </a:p>
          <a:p>
            <a:pPr marL="263525" indent="-263525">
              <a:buNone/>
            </a:pPr>
            <a:r>
              <a:rPr lang="en-US" dirty="0">
                <a:solidFill>
                  <a:srgbClr val="525252"/>
                </a:solidFill>
                <a:ea typeface="Roboto" panose="02000000000000000000" pitchFamily="2" charset="0"/>
                <a:cs typeface="Roboto" panose="02000000000000000000" pitchFamily="2" charset="0"/>
              </a:rPr>
              <a:t>	s=[]</a:t>
            </a:r>
          </a:p>
          <a:p>
            <a:pPr marL="263525" indent="-263525">
              <a:buNone/>
            </a:pPr>
            <a:r>
              <a:rPr lang="en-US" dirty="0">
                <a:solidFill>
                  <a:srgbClr val="525252"/>
                </a:solidFill>
                <a:ea typeface="Roboto" panose="02000000000000000000" pitchFamily="2" charset="0"/>
                <a:cs typeface="Roboto" panose="02000000000000000000" pitchFamily="2" charset="0"/>
              </a:rPr>
              <a:t>    </a:t>
            </a:r>
            <a:r>
              <a:rPr lang="en-US" dirty="0" err="1">
                <a:solidFill>
                  <a:srgbClr val="525252"/>
                </a:solidFill>
                <a:ea typeface="Roboto" panose="02000000000000000000" pitchFamily="2" charset="0"/>
                <a:cs typeface="Roboto" panose="02000000000000000000" pitchFamily="2" charset="0"/>
              </a:rPr>
              <a:t>s.append</a:t>
            </a:r>
            <a:r>
              <a:rPr lang="en-US" dirty="0">
                <a:solidFill>
                  <a:srgbClr val="525252"/>
                </a:solidFill>
                <a:ea typeface="Roboto" panose="02000000000000000000" pitchFamily="2" charset="0"/>
                <a:cs typeface="Roboto" panose="02000000000000000000" pitchFamily="2" charset="0"/>
              </a:rPr>
              <a:t>(a)</a:t>
            </a:r>
          </a:p>
          <a:p>
            <a:pPr marL="263525" indent="-263525">
              <a:buNone/>
            </a:pPr>
            <a:r>
              <a:rPr lang="en-US" dirty="0"/>
              <a:t>	</a:t>
            </a:r>
            <a:r>
              <a:rPr lang="en-US" dirty="0" err="1">
                <a:solidFill>
                  <a:srgbClr val="525252"/>
                </a:solidFill>
                <a:ea typeface="Roboto" panose="02000000000000000000" pitchFamily="2" charset="0"/>
                <a:cs typeface="Roboto" panose="02000000000000000000" pitchFamily="2" charset="0"/>
              </a:rPr>
              <a:t>s.append</a:t>
            </a:r>
            <a:r>
              <a:rPr lang="en-US" dirty="0">
                <a:solidFill>
                  <a:srgbClr val="525252"/>
                </a:solidFill>
                <a:ea typeface="Roboto" panose="02000000000000000000" pitchFamily="2" charset="0"/>
                <a:cs typeface="Roboto" panose="02000000000000000000" pitchFamily="2" charset="0"/>
              </a:rPr>
              <a:t>(b)</a:t>
            </a:r>
          </a:p>
          <a:p>
            <a:pPr marL="263525" indent="-263525">
              <a:buNone/>
            </a:pPr>
            <a:r>
              <a:rPr lang="en-US" dirty="0">
                <a:solidFill>
                  <a:srgbClr val="525252"/>
                </a:solidFill>
                <a:ea typeface="Roboto" panose="02000000000000000000" pitchFamily="2" charset="0"/>
                <a:cs typeface="Roboto" panose="02000000000000000000" pitchFamily="2" charset="0"/>
              </a:rPr>
              <a:t>	return sum(s)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D5CFA-EC07-69CF-FD49-58A0069783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327F5A-7D8F-4012-9A1A-2197D74A174F}" type="slidenum">
              <a:rPr lang="en-IN" smtClean="0"/>
              <a:pPr/>
              <a:t>15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4704132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1236D-FBCB-C690-46DD-C9B0E7876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8086 Pins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2DA45-4894-7613-BBB5-1993961AE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262626"/>
                </a:solidFill>
                <a:effectLst/>
                <a:latin typeface="+mj-lt"/>
              </a:rPr>
              <a:t>A16/S3, A17/S4: </a:t>
            </a:r>
            <a:r>
              <a:rPr lang="en-US" b="0" dirty="0">
                <a:solidFill>
                  <a:srgbClr val="262626"/>
                </a:solidFill>
                <a:effectLst/>
                <a:latin typeface="+mj-lt"/>
              </a:rPr>
              <a:t>A16 and A17 are multiplexed with segment identifier signals S3 and S4.</a:t>
            </a:r>
          </a:p>
          <a:p>
            <a:endParaRPr lang="en-US" b="0" dirty="0">
              <a:solidFill>
                <a:srgbClr val="262626"/>
              </a:solidFill>
              <a:effectLst/>
              <a:latin typeface="+mj-lt"/>
            </a:endParaRPr>
          </a:p>
          <a:p>
            <a:r>
              <a:rPr lang="en-US" b="1" dirty="0">
                <a:solidFill>
                  <a:srgbClr val="262626"/>
                </a:solidFill>
                <a:effectLst/>
                <a:latin typeface="+mj-lt"/>
              </a:rPr>
              <a:t>A18/S5: </a:t>
            </a:r>
            <a:r>
              <a:rPr lang="en-US" b="0" dirty="0">
                <a:solidFill>
                  <a:srgbClr val="262626"/>
                </a:solidFill>
                <a:effectLst/>
                <a:latin typeface="+mj-lt"/>
              </a:rPr>
              <a:t>A18 is multiplexed with interrupt status S5.</a:t>
            </a:r>
          </a:p>
          <a:p>
            <a:endParaRPr lang="en-US" b="0" dirty="0">
              <a:solidFill>
                <a:srgbClr val="262626"/>
              </a:solidFill>
              <a:effectLst/>
              <a:latin typeface="+mj-lt"/>
            </a:endParaRPr>
          </a:p>
          <a:p>
            <a:r>
              <a:rPr lang="en-US" b="1" dirty="0">
                <a:solidFill>
                  <a:srgbClr val="262626"/>
                </a:solidFill>
                <a:effectLst/>
                <a:latin typeface="+mj-lt"/>
              </a:rPr>
              <a:t>A19/S6: </a:t>
            </a:r>
            <a:r>
              <a:rPr lang="en-US" b="0" dirty="0">
                <a:solidFill>
                  <a:srgbClr val="262626"/>
                </a:solidFill>
                <a:effectLst/>
                <a:latin typeface="+mj-lt"/>
              </a:rPr>
              <a:t>A19 is multiplexed with status signal S6.</a:t>
            </a:r>
            <a:endParaRPr lang="en-IN" dirty="0">
              <a:latin typeface="+mj-lt"/>
            </a:endParaRP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6" name="Picture 2" descr="8086 Microprocessor - javatpoint">
            <a:extLst>
              <a:ext uri="{FF2B5EF4-FFF2-40B4-BE49-F238E27FC236}">
                <a16:creationId xmlns:a16="http://schemas.microsoft.com/office/drawing/2014/main" id="{D878FE04-E954-EF18-AF67-56A2A2BAB114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59" y="224941"/>
            <a:ext cx="3474186" cy="459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59DDA-5ADF-3F66-A8BF-F56C5B02F4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327F5A-7D8F-4012-9A1A-2197D74A174F}" type="slidenum">
              <a:rPr lang="en-IN" smtClean="0"/>
              <a:pPr/>
              <a:t>16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4131294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EDEA8-C097-0281-27CD-4C954420B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Title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E4D96-90FD-1266-E7F1-C981C768F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B7399-7799-D36B-F21A-460EF4C3CD2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0EF9CA-1310-9579-1CAF-A0AA01D292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N" b="0" dirty="0"/>
              <a:t>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B20830-6A3A-080D-C4CA-48A9C47E75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b="0" dirty="0"/>
              <a:t>Subtitle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CD5E61-37C6-4422-276A-BC746095E6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327F5A-7D8F-4012-9A1A-2197D74A174F}" type="slidenum">
              <a:rPr lang="en-IN" smtClean="0"/>
              <a:pPr/>
              <a:t>17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4369655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91567-1F12-9640-B9D7-168CE1D80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Title Name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38834F-A841-B448-2C22-BA1C76DDD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27F5A-7D8F-4012-9A1A-2197D74A174F}" type="slidenum">
              <a:rPr lang="en-IN" smtClean="0"/>
              <a:pPr/>
              <a:t>18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5261932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BE30EA-17F1-4C88-1666-C76A08009D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27F5A-7D8F-4012-9A1A-2197D74A174F}" type="slidenum">
              <a:rPr lang="en-IN" smtClean="0"/>
              <a:pPr/>
              <a:t>19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1525250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500D9-446C-E1F4-E145-7ABD1D057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62" y="224941"/>
            <a:ext cx="8349916" cy="507831"/>
          </a:xfrm>
        </p:spPr>
        <p:txBody>
          <a:bodyPr/>
          <a:lstStyle/>
          <a:p>
            <a:r>
              <a:rPr lang="en-IN" dirty="0">
                <a:solidFill>
                  <a:srgbClr val="005094"/>
                </a:solidFill>
              </a:rPr>
              <a:t>Course Outcomes </a:t>
            </a:r>
            <a:r>
              <a:rPr lang="en-IN" sz="1800" dirty="0">
                <a:solidFill>
                  <a:srgbClr val="0070C0"/>
                </a:solidFill>
              </a:rPr>
              <a:t>Arial 30 pt</a:t>
            </a:r>
            <a:endParaRPr lang="en-IN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73FD3051-D0BF-7085-1D2D-847F71A2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914400"/>
            <a:ext cx="8397875" cy="36957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the end of the course, students should be able to: </a:t>
            </a:r>
            <a:r>
              <a:rPr lang="en-US" sz="1800" dirty="0">
                <a:solidFill>
                  <a:srgbClr val="0070C0"/>
                </a:solidFill>
              </a:rPr>
              <a:t>Arial 21 pt</a:t>
            </a:r>
          </a:p>
          <a:p>
            <a:pPr marL="801688" lvl="1" indent="-801688">
              <a:buNone/>
              <a:tabLst>
                <a:tab pos="801688" algn="l"/>
              </a:tabLst>
            </a:pPr>
            <a:r>
              <a:rPr lang="en-US" b="1" dirty="0"/>
              <a:t>CO1:</a:t>
            </a:r>
            <a:r>
              <a:rPr lang="en-US" dirty="0"/>
              <a:t> write CO1 here.</a:t>
            </a:r>
          </a:p>
          <a:p>
            <a:pPr marL="801688" lvl="1" indent="-801688">
              <a:buNone/>
              <a:tabLst>
                <a:tab pos="801688" algn="l"/>
              </a:tabLst>
            </a:pPr>
            <a:r>
              <a:rPr lang="en-US" b="1" dirty="0"/>
              <a:t>CO2:</a:t>
            </a:r>
            <a:r>
              <a:rPr lang="en-US" dirty="0"/>
              <a:t> write CO2 here.</a:t>
            </a:r>
          </a:p>
          <a:p>
            <a:pPr marL="801688" lvl="1" indent="-801688">
              <a:buNone/>
              <a:tabLst>
                <a:tab pos="801688" algn="l"/>
              </a:tabLst>
            </a:pPr>
            <a:r>
              <a:rPr lang="en-US" b="1" dirty="0"/>
              <a:t>CO3:</a:t>
            </a:r>
            <a:r>
              <a:rPr lang="en-US" dirty="0"/>
              <a:t> write CO3 here.</a:t>
            </a:r>
          </a:p>
          <a:p>
            <a:pPr marL="0" indent="0"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581014-57C5-7E9A-86A7-6E20066E9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6073" y="4817444"/>
            <a:ext cx="514350" cy="326056"/>
          </a:xfrm>
        </p:spPr>
        <p:txBody>
          <a:bodyPr/>
          <a:lstStyle/>
          <a:p>
            <a:fld id="{4B327F5A-7D8F-4012-9A1A-2197D74A174F}" type="slidenum">
              <a:rPr lang="en-IN" smtClean="0"/>
              <a:pPr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5138270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C1975-3734-25CE-84DB-DEEF91F68A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400" b="1" dirty="0">
                <a:solidFill>
                  <a:srgbClr val="512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  <a:r>
              <a:rPr lang="en-US" sz="3600" dirty="0"/>
              <a:t>- </a:t>
            </a:r>
            <a:r>
              <a:rPr lang="en-US" sz="2000" dirty="0">
                <a:solidFill>
                  <a:srgbClr val="0070C0"/>
                </a:solidFill>
              </a:rPr>
              <a:t>Arial 34 pt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30849E-F7A6-5ED3-F0DD-CF5FC48A9C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27F5A-7D8F-4012-9A1A-2197D74A174F}" type="slidenum">
              <a:rPr lang="en-IN" smtClean="0"/>
              <a:pPr/>
              <a:t>20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3934017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6EB46-0D58-A429-CFF6-AB3850EAD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Title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0FA89-FD24-0494-0FF5-4C6A377A4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39C4E-ABE6-13D5-5C8A-6AB0ADE46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6073" y="4817444"/>
            <a:ext cx="514350" cy="326056"/>
          </a:xfrm>
        </p:spPr>
        <p:txBody>
          <a:bodyPr/>
          <a:lstStyle/>
          <a:p>
            <a:fld id="{4B327F5A-7D8F-4012-9A1A-2197D74A174F}" type="slidenum">
              <a:rPr lang="en-IN" smtClean="0"/>
              <a:pPr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5437433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7EFA0-D354-1860-DC62-76B8E58D9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Title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7B6FB-304E-DCBF-1361-07A613E41F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N" b="0" dirty="0"/>
              <a:t>Bar Chart Name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2AD1FC1-0C5D-C35D-1DC8-C5032C9DE2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6574783"/>
              </p:ext>
            </p:extLst>
          </p:nvPr>
        </p:nvGraphicFramePr>
        <p:xfrm>
          <a:off x="229971" y="1419229"/>
          <a:ext cx="8350250" cy="3328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16315-AE18-F6A2-6E50-5CF9B9FE4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6073" y="4817444"/>
            <a:ext cx="514350" cy="326056"/>
          </a:xfrm>
        </p:spPr>
        <p:txBody>
          <a:bodyPr/>
          <a:lstStyle/>
          <a:p>
            <a:fld id="{4B327F5A-7D8F-4012-9A1A-2197D74A174F}" type="slidenum">
              <a:rPr lang="en-IN" smtClean="0"/>
              <a:pPr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0444334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7EFA0-D354-1860-DC62-76B8E58D9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Title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7B6FB-304E-DCBF-1361-07A613E41F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N" b="0" dirty="0"/>
              <a:t>Bar Chart Name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EA094F0-BECA-E57E-B081-2B4BC7CA91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112598"/>
              </p:ext>
            </p:extLst>
          </p:nvPr>
        </p:nvGraphicFramePr>
        <p:xfrm>
          <a:off x="367757" y="1281113"/>
          <a:ext cx="8350250" cy="3328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2F8DC9-AB80-3860-EC5F-EF277E2E1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6073" y="4817444"/>
            <a:ext cx="514350" cy="326056"/>
          </a:xfrm>
        </p:spPr>
        <p:txBody>
          <a:bodyPr/>
          <a:lstStyle/>
          <a:p>
            <a:fld id="{4B327F5A-7D8F-4012-9A1A-2197D74A174F}" type="slidenum">
              <a:rPr lang="en-IN" smtClean="0"/>
              <a:pPr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86503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7EFA0-D354-1860-DC62-76B8E58D9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Title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7B6FB-304E-DCBF-1361-07A613E41F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N" b="0" dirty="0"/>
              <a:t>Bar Chart Name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E4FD347-F101-7DA7-FAB9-4A15294B6B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07429"/>
              </p:ext>
            </p:extLst>
          </p:nvPr>
        </p:nvGraphicFramePr>
        <p:xfrm>
          <a:off x="351322" y="1202670"/>
          <a:ext cx="7998928" cy="3328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EBF0D8-47A3-9349-A75C-DA192CA59B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6073" y="4817444"/>
            <a:ext cx="514350" cy="326056"/>
          </a:xfrm>
        </p:spPr>
        <p:txBody>
          <a:bodyPr/>
          <a:lstStyle/>
          <a:p>
            <a:fld id="{4B327F5A-7D8F-4012-9A1A-2197D74A174F}" type="slidenum">
              <a:rPr lang="en-IN" smtClean="0"/>
              <a:pPr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4059732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7EFA0-D354-1860-DC62-76B8E58D9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Title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7B6FB-304E-DCBF-1361-07A613E41F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N" b="0" dirty="0"/>
              <a:t>Graph Chart Name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C556C15-ECE5-EA88-FB00-72EABBB346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701359"/>
              </p:ext>
            </p:extLst>
          </p:nvPr>
        </p:nvGraphicFramePr>
        <p:xfrm>
          <a:off x="359297" y="1281272"/>
          <a:ext cx="8350250" cy="3328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E648CF-B8D2-888B-D86E-D0EFCC986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6073" y="4817444"/>
            <a:ext cx="514350" cy="326056"/>
          </a:xfrm>
        </p:spPr>
        <p:txBody>
          <a:bodyPr/>
          <a:lstStyle/>
          <a:p>
            <a:fld id="{4B327F5A-7D8F-4012-9A1A-2197D74A174F}" type="slidenum">
              <a:rPr lang="en-IN" smtClean="0"/>
              <a:pPr/>
              <a:t>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2394585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7EFA0-D354-1860-DC62-76B8E58D9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Title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7B6FB-304E-DCBF-1361-07A613E41F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N" b="0" dirty="0"/>
              <a:t>Table Chart Name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AF0D5A1-0653-42EC-0E55-FC298DC828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478708"/>
              </p:ext>
            </p:extLst>
          </p:nvPr>
        </p:nvGraphicFramePr>
        <p:xfrm>
          <a:off x="442913" y="1281112"/>
          <a:ext cx="7962052" cy="327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2911">
                  <a:extLst>
                    <a:ext uri="{9D8B030D-6E8A-4147-A177-3AD203B41FA5}">
                      <a16:colId xmlns:a16="http://schemas.microsoft.com/office/drawing/2014/main" val="1380451620"/>
                    </a:ext>
                  </a:extLst>
                </a:gridCol>
                <a:gridCol w="2742655">
                  <a:extLst>
                    <a:ext uri="{9D8B030D-6E8A-4147-A177-3AD203B41FA5}">
                      <a16:colId xmlns:a16="http://schemas.microsoft.com/office/drawing/2014/main" val="3997586680"/>
                    </a:ext>
                  </a:extLst>
                </a:gridCol>
                <a:gridCol w="2066486">
                  <a:extLst>
                    <a:ext uri="{9D8B030D-6E8A-4147-A177-3AD203B41FA5}">
                      <a16:colId xmlns:a16="http://schemas.microsoft.com/office/drawing/2014/main" val="2275360355"/>
                    </a:ext>
                  </a:extLst>
                </a:gridCol>
              </a:tblGrid>
              <a:tr h="3579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400" b="1" kern="1200" dirty="0">
                          <a:solidFill>
                            <a:srgbClr val="005094"/>
                          </a:solidFill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400" b="1" kern="1200" dirty="0">
                          <a:solidFill>
                            <a:srgbClr val="005094"/>
                          </a:solidFill>
                          <a:latin typeface="+mn-lt"/>
                          <a:ea typeface="+mn-ea"/>
                          <a:cs typeface="+mn-cs"/>
                        </a:rPr>
                        <a:t>Subject Title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400" b="1" kern="1200" dirty="0">
                          <a:solidFill>
                            <a:srgbClr val="005094"/>
                          </a:solidFill>
                          <a:latin typeface="+mn-lt"/>
                          <a:ea typeface="+mn-ea"/>
                          <a:cs typeface="+mn-cs"/>
                        </a:rPr>
                        <a:t>Subject Title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675433"/>
                  </a:ext>
                </a:extLst>
              </a:tr>
              <a:tr h="376823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>
                          <a:solidFill>
                            <a:srgbClr val="525252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Title 1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>
                          <a:solidFill>
                            <a:srgbClr val="525252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Data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>
                          <a:solidFill>
                            <a:srgbClr val="525252"/>
                          </a:solidFill>
                          <a:latin typeface="+mn-lt"/>
                        </a:rPr>
                        <a:t>XX%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19113"/>
                  </a:ext>
                </a:extLst>
              </a:tr>
              <a:tr h="376823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>
                          <a:solidFill>
                            <a:srgbClr val="525252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Title 2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kern="1200" dirty="0">
                          <a:solidFill>
                            <a:srgbClr val="525252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Data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kern="1200" dirty="0">
                          <a:solidFill>
                            <a:srgbClr val="525252"/>
                          </a:solidFill>
                          <a:latin typeface="+mn-lt"/>
                          <a:ea typeface="+mn-ea"/>
                          <a:cs typeface="+mn-cs"/>
                        </a:rPr>
                        <a:t>XX%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156922"/>
                  </a:ext>
                </a:extLst>
              </a:tr>
              <a:tr h="376823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>
                          <a:solidFill>
                            <a:srgbClr val="525252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Title 3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kern="1200" dirty="0">
                          <a:solidFill>
                            <a:srgbClr val="525252"/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kern="1200" dirty="0">
                          <a:solidFill>
                            <a:srgbClr val="525252"/>
                          </a:solidFill>
                          <a:latin typeface="+mn-lt"/>
                          <a:ea typeface="+mn-ea"/>
                          <a:cs typeface="+mn-cs"/>
                        </a:rPr>
                        <a:t>XX%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726325"/>
                  </a:ext>
                </a:extLst>
              </a:tr>
              <a:tr h="376823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>
                          <a:solidFill>
                            <a:srgbClr val="525252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Title 4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kern="1200" dirty="0">
                          <a:solidFill>
                            <a:srgbClr val="525252"/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kern="1200" dirty="0">
                          <a:solidFill>
                            <a:srgbClr val="525252"/>
                          </a:solidFill>
                          <a:latin typeface="+mn-lt"/>
                          <a:ea typeface="+mn-ea"/>
                          <a:cs typeface="+mn-cs"/>
                        </a:rPr>
                        <a:t>XX%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12392"/>
                  </a:ext>
                </a:extLst>
              </a:tr>
              <a:tr h="376823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>
                          <a:solidFill>
                            <a:srgbClr val="525252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Title 5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kern="1200" dirty="0">
                          <a:solidFill>
                            <a:srgbClr val="525252"/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kern="1200" dirty="0">
                          <a:solidFill>
                            <a:srgbClr val="525252"/>
                          </a:solidFill>
                          <a:latin typeface="+mn-lt"/>
                          <a:ea typeface="+mn-ea"/>
                          <a:cs typeface="+mn-cs"/>
                        </a:rPr>
                        <a:t>XX%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9227485"/>
                  </a:ext>
                </a:extLst>
              </a:tr>
              <a:tr h="376823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>
                          <a:solidFill>
                            <a:srgbClr val="525252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Title 6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kern="1200" dirty="0">
                          <a:solidFill>
                            <a:srgbClr val="525252"/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kern="1200" dirty="0">
                          <a:solidFill>
                            <a:srgbClr val="525252"/>
                          </a:solidFill>
                          <a:latin typeface="+mn-lt"/>
                          <a:ea typeface="+mn-ea"/>
                          <a:cs typeface="+mn-cs"/>
                        </a:rPr>
                        <a:t>XX%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6475524"/>
                  </a:ext>
                </a:extLst>
              </a:tr>
              <a:tr h="6594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400" b="1" kern="1200" dirty="0">
                          <a:solidFill>
                            <a:srgbClr val="005094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400" b="1" kern="1200" dirty="0">
                          <a:solidFill>
                            <a:srgbClr val="005094"/>
                          </a:solidFill>
                          <a:latin typeface="+mn-lt"/>
                          <a:ea typeface="+mn-ea"/>
                          <a:cs typeface="+mn-cs"/>
                        </a:rPr>
                        <a:t>Data Total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endParaRPr lang="en-US" sz="1400" b="1" kern="1200" dirty="0">
                        <a:solidFill>
                          <a:srgbClr val="0050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0072027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92E6411-6B56-5DE8-6DEA-5A5AD95BA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6073" y="4817444"/>
            <a:ext cx="514350" cy="326056"/>
          </a:xfrm>
        </p:spPr>
        <p:txBody>
          <a:bodyPr/>
          <a:lstStyle/>
          <a:p>
            <a:fld id="{4B327F5A-7D8F-4012-9A1A-2197D74A174F}" type="slidenum">
              <a:rPr lang="en-IN" smtClean="0"/>
              <a:pPr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7758825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0995" y="1223203"/>
            <a:ext cx="8802009" cy="951030"/>
          </a:xfrm>
        </p:spPr>
        <p:txBody>
          <a:bodyPr/>
          <a:lstStyle/>
          <a:p>
            <a:r>
              <a:rPr lang="en-US" dirty="0"/>
              <a:t>“A stand-alone slide option for a quote - </a:t>
            </a:r>
            <a:r>
              <a:rPr lang="en-IN" sz="1800" kern="1200" dirty="0">
                <a:solidFill>
                  <a:srgbClr val="0070C0"/>
                </a:solidFill>
                <a:latin typeface="+mj-lt"/>
              </a:rPr>
              <a:t>Arial 30 - 48 pt</a:t>
            </a:r>
            <a:r>
              <a:rPr lang="en-US" dirty="0"/>
              <a:t>”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56929" y="2301037"/>
            <a:ext cx="7230140" cy="541425"/>
          </a:xfrm>
        </p:spPr>
        <p:txBody>
          <a:bodyPr/>
          <a:lstStyle/>
          <a:p>
            <a:pPr lvl="0"/>
            <a:r>
              <a:rPr lang="en-US" sz="2400" dirty="0">
                <a:latin typeface="+mj-lt"/>
              </a:rPr>
              <a:t>—Author’s Name - </a:t>
            </a:r>
            <a:r>
              <a:rPr lang="en-US" sz="1800" dirty="0">
                <a:solidFill>
                  <a:srgbClr val="0070C0"/>
                </a:solidFill>
              </a:rPr>
              <a:t>Arial 24 - 28 pt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1E7988-F60C-A2A3-7F13-71121C5E2E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27F5A-7D8F-4012-9A1A-2197D74A174F}" type="slidenum">
              <a:rPr lang="en-IN" smtClean="0"/>
              <a:pPr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4376411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C Powerpoint Template">
  <a:themeElements>
    <a:clrScheme name="Custom 1">
      <a:dk1>
        <a:srgbClr val="005094"/>
      </a:dk1>
      <a:lt1>
        <a:srgbClr val="FFFFFF"/>
      </a:lt1>
      <a:dk2>
        <a:srgbClr val="FFFFFF"/>
      </a:dk2>
      <a:lt2>
        <a:srgbClr val="FFFFFF"/>
      </a:lt2>
      <a:accent1>
        <a:srgbClr val="005094"/>
      </a:accent1>
      <a:accent2>
        <a:srgbClr val="525252"/>
      </a:accent2>
      <a:accent3>
        <a:srgbClr val="525252"/>
      </a:accent3>
      <a:accent4>
        <a:srgbClr val="005094"/>
      </a:accent4>
      <a:accent5>
        <a:srgbClr val="525252"/>
      </a:accent5>
      <a:accent6>
        <a:srgbClr val="005094"/>
      </a:accent6>
      <a:hlink>
        <a:srgbClr val="525252"/>
      </a:hlink>
      <a:folHlink>
        <a:srgbClr val="005094"/>
      </a:folHlink>
    </a:clrScheme>
    <a:fontScheme name="Montgomery College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51237F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456</Words>
  <Application>Microsoft Office PowerPoint</Application>
  <PresentationFormat>On-screen Show (16:9)</PresentationFormat>
  <Paragraphs>139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Wingdings</vt:lpstr>
      <vt:lpstr>Garamond</vt:lpstr>
      <vt:lpstr>Arial</vt:lpstr>
      <vt:lpstr>Roboto</vt:lpstr>
      <vt:lpstr>MC Powerpoint Template</vt:lpstr>
      <vt:lpstr>Course Title - Arial 34 pt</vt:lpstr>
      <vt:lpstr>Course Outcomes Arial 30 pt</vt:lpstr>
      <vt:lpstr>Title Name</vt:lpstr>
      <vt:lpstr>Title Name</vt:lpstr>
      <vt:lpstr>Title Name</vt:lpstr>
      <vt:lpstr>Title Name</vt:lpstr>
      <vt:lpstr>Title Name</vt:lpstr>
      <vt:lpstr>Title Name</vt:lpstr>
      <vt:lpstr>“A stand-alone slide option for a quote - Arial 30 - 48 pt”</vt:lpstr>
      <vt:lpstr>Title Name</vt:lpstr>
      <vt:lpstr>Title Name</vt:lpstr>
      <vt:lpstr>Title Name</vt:lpstr>
      <vt:lpstr>Title Name</vt:lpstr>
      <vt:lpstr>Title Name</vt:lpstr>
      <vt:lpstr>Sum of Two Integers</vt:lpstr>
      <vt:lpstr>8086 Pins Configuration</vt:lpstr>
      <vt:lpstr>Title Name</vt:lpstr>
      <vt:lpstr>Title Name</vt:lpstr>
      <vt:lpstr>PowerPoint Presentation</vt:lpstr>
      <vt:lpstr>Thank You - Arial 34 pt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2016-09-09T13:34:50Z</dcterms:created>
  <dcterms:modified xsi:type="dcterms:W3CDTF">2024-08-08T10:57:48Z</dcterms:modified>
</cp:coreProperties>
</file>