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1" r:id="rId4"/>
    <p:sldId id="312" r:id="rId5"/>
    <p:sldId id="313" r:id="rId6"/>
    <p:sldId id="259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66"/>
    <a:srgbClr val="990033"/>
    <a:srgbClr val="0000FF"/>
    <a:srgbClr val="3399FF"/>
    <a:srgbClr val="FF9933"/>
    <a:srgbClr val="FF5050"/>
    <a:srgbClr val="F105D3"/>
    <a:srgbClr val="902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25" d="100"/>
          <a:sy n="125" d="100"/>
        </p:scale>
        <p:origin x="382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D53D4-ADD2-48AC-8994-14A51F0D2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37EA9-7966-48DB-8A37-F2A824B84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E772E-FB9A-427D-A4FB-DDA4C700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A32E3-D1D5-46C6-AB63-9F796F5B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DE672-2E16-4C2D-BE2B-5E484F17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B020-63B9-4BF9-B46E-630CCA8D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50300-809F-4B1C-BF1F-2C1EF82E1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D4618-E7CC-4722-B3AA-20767EE3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0B0F-962D-40AE-ABD3-0EA484E1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0AE87-E966-4036-A783-F3B961665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8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3D95C4-7F0B-4781-8E51-FCBD7CF6C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6C176-4EC6-451D-9FCF-4E0B4E798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2DD7-D7F2-4D2D-B342-780C9519A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DD1C9-3310-40BF-A04F-E566FCA50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0831-D597-4CA4-AB0B-B9DDC151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C132-9C22-4029-B989-13CBB40B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3EE7-F4CB-4065-A44E-0318879B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B2CBC-33D2-4A33-B187-2CD7DA66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BBEDA-6CC0-4558-9D29-AB6DD426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A790F-764D-42B5-A732-7C09D26B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C65-FF2A-4010-8C73-BB6E5013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4171B-58EF-43B4-84A8-E189462C4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566F5-22D5-459C-990D-7013F4D8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C63D-E273-4AAA-95C9-E401177BF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CFC71-6835-40D7-B028-B3CB4223C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7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4678-1CB9-4E61-9A69-472A205A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61F08-F7B7-408E-BEDD-156B3EB7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C45BB-AABE-4D19-813B-EC4B59505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E3F09-087B-4D93-9258-8AF6657B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44505-AD8E-4AAE-91A7-1E3E3739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EA56F-3ACC-4F18-9178-D44D8FC2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9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4EF0-CA05-417F-B465-4F0A0929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F7286-079E-4D01-9619-DC462E593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9288F-0A0B-483F-BB13-3EDE5C3DA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A0B30-266B-488F-B6CB-4AD30D85D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90638-24C7-42C8-8931-B2B348493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66EBA-30E0-4DF0-96BE-62BE6AB5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8E635-E195-41C7-81C8-D3344936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80DF9-B1D9-49B8-81AF-4B716B67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DFEEF-8D2B-4F54-B662-31AEFD3D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97C29-F3EE-4250-9919-93948D0B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ADB8D-7767-4295-999A-A9CDFEC2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48590-559B-4E6B-AF48-236BD7F8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4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AAFAD-BAB5-47A0-9962-AC707DCE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E0FD4-2958-49A6-9B7B-5BCE813DA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CCC7F-90C7-40A3-A729-679A94EC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61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927E8-8760-4B04-BDEF-1AC275A5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2E94A-ABB1-48E4-A3B6-4DA4142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4EB3F-9F7E-4886-B5A3-9143917E7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C9E36-A297-4BF1-AC4B-B05E7A56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82DF-10C8-41FD-B12B-C4E3CD89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D6DCD-5CAB-493D-B90D-5FB3795C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295E-4A9D-40B5-962D-C4201C17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576C82-F6F1-4481-84C6-40A1DE0A0A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40E7-4BEF-4AE8-A81B-8308860BF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D0C40-7C93-47EE-B801-F4B254FD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15F7-71FB-46EE-9034-CEFA3785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B243A-27C1-407B-995C-C80EDDD3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9F031-B0EE-4257-8C48-672A5B27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C5C53-8193-4B94-A5A2-9272C0FC2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540B0-D806-4E03-A997-E808A0A9A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8FD7-6664-4EC7-B781-79F419E034EE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BE7AA-0209-485D-98A0-22386CF87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E21E-194A-44F2-8CEA-40483DA3B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21A4-CB3A-4A18-A46B-5DD194569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D8F137-DAC0-45A6-8018-20BFC1D3C41B}"/>
              </a:ext>
            </a:extLst>
          </p:cNvPr>
          <p:cNvGrpSpPr/>
          <p:nvPr/>
        </p:nvGrpSpPr>
        <p:grpSpPr>
          <a:xfrm>
            <a:off x="0" y="-6016"/>
            <a:ext cx="12192001" cy="6864016"/>
            <a:chOff x="0" y="-6016"/>
            <a:chExt cx="12192001" cy="6864016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A50334D-EFFE-490A-A4B2-DBFF18B49D37}"/>
                </a:ext>
              </a:extLst>
            </p:cNvPr>
            <p:cNvSpPr/>
            <p:nvPr/>
          </p:nvSpPr>
          <p:spPr>
            <a:xfrm>
              <a:off x="0" y="0"/>
              <a:ext cx="571500" cy="3374858"/>
            </a:xfrm>
            <a:prstGeom prst="halfFrame">
              <a:avLst>
                <a:gd name="adj1" fmla="val 21754"/>
                <a:gd name="adj2" fmla="val 22807"/>
              </a:avLst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19E3DEFD-912C-4784-B415-0FCF6B69EE26}"/>
                </a:ext>
              </a:extLst>
            </p:cNvPr>
            <p:cNvSpPr/>
            <p:nvPr/>
          </p:nvSpPr>
          <p:spPr>
            <a:xfrm flipH="1">
              <a:off x="11620500" y="0"/>
              <a:ext cx="571499" cy="3188368"/>
            </a:xfrm>
            <a:prstGeom prst="halfFrame">
              <a:avLst>
                <a:gd name="adj1" fmla="val 22807"/>
                <a:gd name="adj2" fmla="val 23860"/>
              </a:avLst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1FADA394-9CE6-47B8-9423-22A6A7E6042F}"/>
                </a:ext>
              </a:extLst>
            </p:cNvPr>
            <p:cNvSpPr/>
            <p:nvPr/>
          </p:nvSpPr>
          <p:spPr>
            <a:xfrm rot="10800000" flipH="1">
              <a:off x="1" y="3429000"/>
              <a:ext cx="571499" cy="3429000"/>
            </a:xfrm>
            <a:prstGeom prst="halfFrame">
              <a:avLst>
                <a:gd name="adj1" fmla="val 23859"/>
                <a:gd name="adj2" fmla="val 22807"/>
              </a:avLst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592831-48C2-4F5E-BCE8-029CAF5E3037}"/>
                </a:ext>
              </a:extLst>
            </p:cNvPr>
            <p:cNvSpPr/>
            <p:nvPr/>
          </p:nvSpPr>
          <p:spPr>
            <a:xfrm>
              <a:off x="0" y="-6016"/>
              <a:ext cx="12191996" cy="126332"/>
            </a:xfrm>
            <a:prstGeom prst="rect">
              <a:avLst/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1DA5EE-6165-4B04-9F39-9A8BF7F705AD}"/>
                </a:ext>
              </a:extLst>
            </p:cNvPr>
            <p:cNvGrpSpPr/>
            <p:nvPr/>
          </p:nvGrpSpPr>
          <p:grpSpPr>
            <a:xfrm>
              <a:off x="2931693" y="0"/>
              <a:ext cx="6436895" cy="648690"/>
              <a:chOff x="2877550" y="55045"/>
              <a:chExt cx="6436895" cy="648690"/>
            </a:xfrm>
          </p:grpSpPr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EC09E713-EDB5-4C72-9BF3-C3CCEC62B0A3}"/>
                  </a:ext>
                </a:extLst>
              </p:cNvPr>
              <p:cNvSpPr/>
              <p:nvPr/>
            </p:nvSpPr>
            <p:spPr>
              <a:xfrm>
                <a:off x="2877550" y="55045"/>
                <a:ext cx="6436895" cy="648690"/>
              </a:xfrm>
              <a:prstGeom prst="flowChartTerminator">
                <a:avLst/>
              </a:prstGeom>
              <a:solidFill>
                <a:srgbClr val="8725FE"/>
              </a:solidFill>
              <a:ln w="12700">
                <a:miter lim="400000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lIns="45719" rIns="45719" anchor="ctr"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endParaRPr lang="en-US" sz="1600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13E557-7C61-4001-8226-000F4916CFF2}"/>
                  </a:ext>
                </a:extLst>
              </p:cNvPr>
              <p:cNvSpPr txBox="1"/>
              <p:nvPr/>
            </p:nvSpPr>
            <p:spPr>
              <a:xfrm>
                <a:off x="2977813" y="210113"/>
                <a:ext cx="62363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Topic Name</a:t>
                </a:r>
              </a:p>
            </p:txBody>
          </p:sp>
        </p:grpSp>
        <p:sp>
          <p:nvSpPr>
            <p:cNvPr id="15" name="Flowchart: Multidocument 14">
              <a:extLst>
                <a:ext uri="{FF2B5EF4-FFF2-40B4-BE49-F238E27FC236}">
                  <a16:creationId xmlns:a16="http://schemas.microsoft.com/office/drawing/2014/main" id="{EEF90758-BA58-49AE-B5D1-3023148A8D8D}"/>
                </a:ext>
              </a:extLst>
            </p:cNvPr>
            <p:cNvSpPr/>
            <p:nvPr/>
          </p:nvSpPr>
          <p:spPr>
            <a:xfrm>
              <a:off x="10653962" y="137426"/>
              <a:ext cx="1410335" cy="1086967"/>
            </a:xfrm>
            <a:prstGeom prst="flowChartMultidocument">
              <a:avLst/>
            </a:prstGeom>
            <a:solidFill>
              <a:srgbClr val="A50021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11C925-F9FE-4A17-99BD-C9170152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9414" y="366421"/>
              <a:ext cx="577382" cy="631957"/>
            </a:xfrm>
            <a:prstGeom prst="roundRect">
              <a:avLst>
                <a:gd name="adj" fmla="val 16667"/>
              </a:avLst>
            </a:prstGeom>
            <a:ln>
              <a:solidFill>
                <a:srgbClr val="FFFF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B95A3F-3779-4B9A-90EF-86114F5D4E50}"/>
                </a:ext>
              </a:extLst>
            </p:cNvPr>
            <p:cNvSpPr/>
            <p:nvPr/>
          </p:nvSpPr>
          <p:spPr>
            <a:xfrm>
              <a:off x="9414711" y="4048625"/>
              <a:ext cx="2649586" cy="2683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457E8BC2-FE67-470A-B461-43D1BB07A778}"/>
                </a:ext>
              </a:extLst>
            </p:cNvPr>
            <p:cNvSpPr/>
            <p:nvPr/>
          </p:nvSpPr>
          <p:spPr>
            <a:xfrm rot="10800000">
              <a:off x="11620497" y="3302668"/>
              <a:ext cx="571499" cy="3555332"/>
            </a:xfrm>
            <a:prstGeom prst="halfFrame">
              <a:avLst>
                <a:gd name="adj1" fmla="val 22807"/>
                <a:gd name="adj2" fmla="val 23859"/>
              </a:avLst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9D28D4-0E0A-46F5-BE01-538824D4D675}"/>
                </a:ext>
              </a:extLst>
            </p:cNvPr>
            <p:cNvSpPr/>
            <p:nvPr/>
          </p:nvSpPr>
          <p:spPr>
            <a:xfrm>
              <a:off x="1" y="6731668"/>
              <a:ext cx="12192000" cy="126332"/>
            </a:xfrm>
            <a:prstGeom prst="rect">
              <a:avLst/>
            </a:prstGeom>
            <a:solidFill>
              <a:srgbClr val="902BFF"/>
            </a:solidFill>
            <a:ln>
              <a:solidFill>
                <a:srgbClr val="902BFF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902BFF"/>
                  </a:solidFill>
                </a:ln>
                <a:solidFill>
                  <a:srgbClr val="902B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26E692-C2BA-4CA4-96A9-4894146636A4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3534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522F05F-FC8D-4CEB-A2D5-7897A5CBD9E8}"/>
              </a:ext>
            </a:extLst>
          </p:cNvPr>
          <p:cNvGrpSpPr/>
          <p:nvPr/>
        </p:nvGrpSpPr>
        <p:grpSpPr>
          <a:xfrm>
            <a:off x="-169948" y="0"/>
            <a:ext cx="12361946" cy="6858000"/>
            <a:chOff x="-169948" y="0"/>
            <a:chExt cx="12361946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AE46-61FC-4705-BC4A-D15A7356FFA4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5F4052-8E0D-4041-86F8-57187600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4330" y="125716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0000F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7C96DA53-CA62-4098-A7D5-8461D84A0B27}"/>
                </a:ext>
              </a:extLst>
            </p:cNvPr>
            <p:cNvSpPr/>
            <p:nvPr/>
          </p:nvSpPr>
          <p:spPr>
            <a:xfrm>
              <a:off x="0" y="0"/>
              <a:ext cx="922020" cy="674946"/>
            </a:xfrm>
            <a:prstGeom prst="homePlate">
              <a:avLst>
                <a:gd name="adj" fmla="val 29518"/>
              </a:avLst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lIns="45718" tIns="45718" rIns="45718" bIns="45718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F85281B-B11C-4504-A05E-B018368DAF6E}"/>
                </a:ext>
              </a:extLst>
            </p:cNvPr>
            <p:cNvSpPr/>
            <p:nvPr/>
          </p:nvSpPr>
          <p:spPr>
            <a:xfrm>
              <a:off x="0" y="6240780"/>
              <a:ext cx="922020" cy="617220"/>
            </a:xfrm>
            <a:prstGeom prst="homePlate">
              <a:avLst>
                <a:gd name="adj" fmla="val 29518"/>
              </a:avLst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lIns="45718" tIns="45718" rIns="45718" bIns="45718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" name="Diagonal Stripe 3">
              <a:extLst>
                <a:ext uri="{FF2B5EF4-FFF2-40B4-BE49-F238E27FC236}">
                  <a16:creationId xmlns:a16="http://schemas.microsoft.com/office/drawing/2014/main" id="{510238AE-9587-4CF9-992E-A0E3079FDE65}"/>
                </a:ext>
              </a:extLst>
            </p:cNvPr>
            <p:cNvSpPr/>
            <p:nvPr/>
          </p:nvSpPr>
          <p:spPr>
            <a:xfrm rot="5800169">
              <a:off x="-1422161" y="3313176"/>
              <a:ext cx="2847139" cy="342714"/>
            </a:xfrm>
            <a:prstGeom prst="diagStripe">
              <a:avLst>
                <a:gd name="adj" fmla="val 54161"/>
              </a:avLst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lIns="45718" tIns="45718" rIns="45718" bIns="45718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Flowchart: Punched Tape 12">
              <a:extLst>
                <a:ext uri="{FF2B5EF4-FFF2-40B4-BE49-F238E27FC236}">
                  <a16:creationId xmlns:a16="http://schemas.microsoft.com/office/drawing/2014/main" id="{5443FD4F-93F9-4EEA-8E7A-B81D9448263E}"/>
                </a:ext>
              </a:extLst>
            </p:cNvPr>
            <p:cNvSpPr/>
            <p:nvPr/>
          </p:nvSpPr>
          <p:spPr>
            <a:xfrm>
              <a:off x="3573780" y="0"/>
              <a:ext cx="5692140" cy="846469"/>
            </a:xfrm>
            <a:prstGeom prst="flowChartPunchedTape">
              <a:avLst/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lIns="45718" tIns="45718" rIns="45718" bIns="45718" anchor="ctr"/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DC4DB27-5802-4175-A8D7-E2262C505D65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79379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A95FDE-BF94-4528-A8C2-0E894E086D76}"/>
              </a:ext>
            </a:extLst>
          </p:cNvPr>
          <p:cNvGrpSpPr/>
          <p:nvPr/>
        </p:nvGrpSpPr>
        <p:grpSpPr>
          <a:xfrm>
            <a:off x="-570497" y="-1"/>
            <a:ext cx="13347833" cy="7532371"/>
            <a:chOff x="-570497" y="-1"/>
            <a:chExt cx="13347833" cy="753237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AA83AB-2A44-4D4C-AD40-AB708A7E2B57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pic>
          <p:nvPicPr>
            <p:cNvPr id="12" name="Picture 6" descr="Pencil Transparent PNG Clipart Free Download - Free Transparent PNG Logos">
              <a:extLst>
                <a:ext uri="{FF2B5EF4-FFF2-40B4-BE49-F238E27FC236}">
                  <a16:creationId xmlns:a16="http://schemas.microsoft.com/office/drawing/2014/main" id="{F1685DFA-2EF0-4C00-9475-33E9305FE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3176537" y="2606040"/>
              <a:ext cx="662178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encil Transparent PNG Clipart Free Download - Free Transparent PNG Logos">
              <a:extLst>
                <a:ext uri="{FF2B5EF4-FFF2-40B4-BE49-F238E27FC236}">
                  <a16:creationId xmlns:a16="http://schemas.microsoft.com/office/drawing/2014/main" id="{2ECD9728-D2BA-4010-9E09-E490C3093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07315" y="2560320"/>
              <a:ext cx="6530341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Pencil Transparent PNG Clipart Free Download - Free Transparent PNG Logos">
              <a:extLst>
                <a:ext uri="{FF2B5EF4-FFF2-40B4-BE49-F238E27FC236}">
                  <a16:creationId xmlns:a16="http://schemas.microsoft.com/office/drawing/2014/main" id="{D405FFAE-7540-4062-A41B-7B7C21D74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2" y="5951220"/>
              <a:ext cx="12192001" cy="158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E920D22-292C-4AE2-AF03-009711148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6690" y="57136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0000F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Arrow: Left-Right 15">
              <a:extLst>
                <a:ext uri="{FF2B5EF4-FFF2-40B4-BE49-F238E27FC236}">
                  <a16:creationId xmlns:a16="http://schemas.microsoft.com/office/drawing/2014/main" id="{23D9331D-7EAC-4B17-907C-8337CDFF258A}"/>
                </a:ext>
              </a:extLst>
            </p:cNvPr>
            <p:cNvSpPr/>
            <p:nvPr/>
          </p:nvSpPr>
          <p:spPr>
            <a:xfrm>
              <a:off x="1821180" y="434340"/>
              <a:ext cx="7871460" cy="312420"/>
            </a:xfrm>
            <a:prstGeom prst="leftRightArrow">
              <a:avLst>
                <a:gd name="adj1" fmla="val 48266"/>
                <a:gd name="adj2" fmla="val 22414"/>
              </a:avLst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07E2EC-1D89-4455-8E5B-D30EFDDA17C2}"/>
                </a:ext>
              </a:extLst>
            </p:cNvPr>
            <p:cNvSpPr txBox="1"/>
            <p:nvPr/>
          </p:nvSpPr>
          <p:spPr>
            <a:xfrm>
              <a:off x="1935480" y="111038"/>
              <a:ext cx="76504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EC0154E-540D-4BCC-A7D5-07D90ECE43A4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37221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9D850-98FE-4455-82A0-55DB91533358}"/>
              </a:ext>
            </a:extLst>
          </p:cNvPr>
          <p:cNvGrpSpPr/>
          <p:nvPr/>
        </p:nvGrpSpPr>
        <p:grpSpPr>
          <a:xfrm>
            <a:off x="0" y="-26656"/>
            <a:ext cx="12192000" cy="6884656"/>
            <a:chOff x="0" y="-26656"/>
            <a:chExt cx="12192000" cy="68846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217AF6-E6FB-4A70-97C7-0EEA265A3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6656"/>
              <a:ext cx="12192000" cy="9302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E86C49-5A53-4352-9E18-AD739D7F1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430" y="30480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990033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E55383-FF23-40A3-A4CE-EA528A897641}"/>
                </a:ext>
              </a:extLst>
            </p:cNvPr>
            <p:cNvSpPr txBox="1"/>
            <p:nvPr/>
          </p:nvSpPr>
          <p:spPr>
            <a:xfrm>
              <a:off x="0" y="115308"/>
              <a:ext cx="121919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217E6B-3517-4674-B064-F13129F7EDDA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5616D0F-1355-494D-94AD-9BD26E7F4A09}"/>
              </a:ext>
            </a:extLst>
          </p:cNvPr>
          <p:cNvSpPr txBox="1"/>
          <p:nvPr/>
        </p:nvSpPr>
        <p:spPr>
          <a:xfrm>
            <a:off x="278130" y="99192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5809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3AB72BF-C7A3-492E-88BE-A5C3E88915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FBA0B9-32F0-4E2B-8962-2074254DDBB6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785E5A0-793A-4F29-8131-FEE9C84E1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4062" y="76198"/>
              <a:ext cx="8143875" cy="846469"/>
            </a:xfrm>
            <a:prstGeom prst="rect">
              <a:avLst/>
            </a:prstGeom>
          </p:spPr>
        </p:pic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4B249E48-6E58-412F-BA5A-5A9835F619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389"/>
              </a:avLst>
            </a:prstGeom>
            <a:solidFill>
              <a:srgbClr val="003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D13227-97FA-4390-B099-83C3AFCF0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050" y="76199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990033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0E2B70-4790-4092-BB44-B6D6D52BE742}"/>
                </a:ext>
              </a:extLst>
            </p:cNvPr>
            <p:cNvSpPr txBox="1"/>
            <p:nvPr/>
          </p:nvSpPr>
          <p:spPr>
            <a:xfrm>
              <a:off x="2024061" y="314766"/>
              <a:ext cx="81438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FF00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6B2D17A-1BED-463E-9268-0B67C3BB63F0}"/>
              </a:ext>
            </a:extLst>
          </p:cNvPr>
          <p:cNvSpPr txBox="1"/>
          <p:nvPr/>
        </p:nvSpPr>
        <p:spPr>
          <a:xfrm>
            <a:off x="278130" y="99192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9180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0F5902-A46E-4711-A773-D84668E4DFC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C57CF0F-0BE2-40EF-8BA2-288A940FDB1A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pic>
          <p:nvPicPr>
            <p:cNvPr id="4" name="Picture 2" descr="PPT – Emergency Electrical Services in Bristol PowerPoint presentation |  free to download - id: 907ff2-M2FkY">
              <a:extLst>
                <a:ext uri="{FF2B5EF4-FFF2-40B4-BE49-F238E27FC236}">
                  <a16:creationId xmlns:a16="http://schemas.microsoft.com/office/drawing/2014/main" id="{E1D692FD-5DB1-48DE-97C5-E6C20FB1D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91100"/>
              <a:ext cx="12192000" cy="1866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EF17FF-AF9B-4BD1-8BB2-F4AE8FCD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050" y="76199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990033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: Beveled 1">
              <a:extLst>
                <a:ext uri="{FF2B5EF4-FFF2-40B4-BE49-F238E27FC236}">
                  <a16:creationId xmlns:a16="http://schemas.microsoft.com/office/drawing/2014/main" id="{AAE4FC2D-3254-4E92-A27C-80202CF47C95}"/>
                </a:ext>
              </a:extLst>
            </p:cNvPr>
            <p:cNvSpPr/>
            <p:nvPr/>
          </p:nvSpPr>
          <p:spPr>
            <a:xfrm>
              <a:off x="2712720" y="0"/>
              <a:ext cx="6743700" cy="739140"/>
            </a:xfrm>
            <a:prstGeom prst="bevel">
              <a:avLst>
                <a:gd name="adj" fmla="val 15593"/>
              </a:avLst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</p:spPr>
          <p:txBody>
            <a:bodyPr lIns="45719" rIns="45719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8143874-96FF-4302-B402-1BC9F48D899C}"/>
              </a:ext>
            </a:extLst>
          </p:cNvPr>
          <p:cNvSpPr txBox="1"/>
          <p:nvPr/>
        </p:nvSpPr>
        <p:spPr>
          <a:xfrm>
            <a:off x="278130" y="99192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9735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5B91C39-F806-4BFC-9564-8305F07EA79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5750AC-CFF8-46CD-BD3C-96830E6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8763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3F7B88-0676-451D-BFE0-D0F0CC20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90" y="7620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990033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C847D51-B232-4060-A42E-8B567F8FD127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41935C-8A0A-48F1-91AB-57DB867E447B}"/>
                </a:ext>
              </a:extLst>
            </p:cNvPr>
            <p:cNvSpPr txBox="1"/>
            <p:nvPr/>
          </p:nvSpPr>
          <p:spPr>
            <a:xfrm>
              <a:off x="948750" y="253484"/>
              <a:ext cx="83400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1ECDA6-749D-444C-9BC3-C2098EAD7745}"/>
              </a:ext>
            </a:extLst>
          </p:cNvPr>
          <p:cNvSpPr txBox="1"/>
          <p:nvPr/>
        </p:nvSpPr>
        <p:spPr>
          <a:xfrm>
            <a:off x="278130" y="99192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21463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04D6D2-566D-4C51-8EA8-203F63757A32}"/>
              </a:ext>
            </a:extLst>
          </p:cNvPr>
          <p:cNvSpPr/>
          <p:nvPr/>
        </p:nvSpPr>
        <p:spPr>
          <a:xfrm>
            <a:off x="424072" y="18727"/>
            <a:ext cx="113438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</a:rPr>
              <a:t>Topic Name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99EF62-02B2-4132-A5FB-DF6F0A4B88D7}"/>
              </a:ext>
            </a:extLst>
          </p:cNvPr>
          <p:cNvGrpSpPr/>
          <p:nvPr/>
        </p:nvGrpSpPr>
        <p:grpSpPr>
          <a:xfrm>
            <a:off x="0" y="0"/>
            <a:ext cx="12192000" cy="6876727"/>
            <a:chOff x="0" y="0"/>
            <a:chExt cx="12192000" cy="687672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389E54-CAB2-4D02-87CC-0E364919A23F}"/>
                </a:ext>
              </a:extLst>
            </p:cNvPr>
            <p:cNvSpPr/>
            <p:nvPr/>
          </p:nvSpPr>
          <p:spPr>
            <a:xfrm>
              <a:off x="0" y="480392"/>
              <a:ext cx="12192000" cy="188844"/>
            </a:xfrm>
            <a:prstGeom prst="round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EF6FAF3-F8DC-464C-96F3-96CE200FFC06}"/>
                </a:ext>
              </a:extLst>
            </p:cNvPr>
            <p:cNvSpPr/>
            <p:nvPr/>
          </p:nvSpPr>
          <p:spPr>
            <a:xfrm>
              <a:off x="109333" y="18727"/>
              <a:ext cx="182924" cy="6858000"/>
            </a:xfrm>
            <a:prstGeom prst="round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endParaRPr lang="en-IN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7D3A81-17A9-49B4-9D83-ABE62F99B5F5}"/>
                </a:ext>
              </a:extLst>
            </p:cNvPr>
            <p:cNvSpPr/>
            <p:nvPr/>
          </p:nvSpPr>
          <p:spPr>
            <a:xfrm>
              <a:off x="9264316" y="3801979"/>
              <a:ext cx="2715648" cy="296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8AF6E0-0662-494A-9C8F-D3B557536E59}"/>
                </a:ext>
              </a:extLst>
            </p:cNvPr>
            <p:cNvSpPr/>
            <p:nvPr/>
          </p:nvSpPr>
          <p:spPr>
            <a:xfrm>
              <a:off x="0" y="6584870"/>
              <a:ext cx="12192000" cy="188844"/>
            </a:xfrm>
            <a:prstGeom prst="round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446F034-E706-4647-B17D-6CE86EE4C330}"/>
                </a:ext>
              </a:extLst>
            </p:cNvPr>
            <p:cNvSpPr/>
            <p:nvPr/>
          </p:nvSpPr>
          <p:spPr>
            <a:xfrm>
              <a:off x="11877260" y="0"/>
              <a:ext cx="205409" cy="6858000"/>
            </a:xfrm>
            <a:prstGeom prst="roundRect">
              <a:avLst/>
            </a:pr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61A074-E68F-49BA-A38E-4E9581D34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7194" y="0"/>
              <a:ext cx="752990" cy="824163"/>
            </a:xfrm>
            <a:prstGeom prst="roundRect">
              <a:avLst>
                <a:gd name="adj" fmla="val 2010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6816F5F-9652-4926-B0A3-4399ADF0FAD5}"/>
              </a:ext>
            </a:extLst>
          </p:cNvPr>
          <p:cNvSpPr txBox="1"/>
          <p:nvPr/>
        </p:nvSpPr>
        <p:spPr>
          <a:xfrm>
            <a:off x="314741" y="760729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20381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E98CE76-E576-4132-956F-6E4B91556344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84F061-165F-4D26-957A-46A3784E1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537FEC-1229-42DE-A189-FF88D373368B}"/>
                </a:ext>
              </a:extLst>
            </p:cNvPr>
            <p:cNvSpPr/>
            <p:nvPr/>
          </p:nvSpPr>
          <p:spPr>
            <a:xfrm>
              <a:off x="9408695" y="3928311"/>
              <a:ext cx="2667522" cy="276726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DC86F9FE-37E8-4FF6-A7BC-43BCCF9D20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392"/>
              </a:avLst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8471591"/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Frame 13">
              <a:extLst>
                <a:ext uri="{FF2B5EF4-FFF2-40B4-BE49-F238E27FC236}">
                  <a16:creationId xmlns:a16="http://schemas.microsoft.com/office/drawing/2014/main" id="{B609A78E-1910-454E-860F-E7CA75EEE587}"/>
                </a:ext>
              </a:extLst>
            </p:cNvPr>
            <p:cNvSpPr/>
            <p:nvPr/>
          </p:nvSpPr>
          <p:spPr>
            <a:xfrm>
              <a:off x="2428875" y="0"/>
              <a:ext cx="7162800" cy="762000"/>
            </a:xfrm>
            <a:prstGeom prst="frame">
              <a:avLst>
                <a:gd name="adj1" fmla="val 20853"/>
              </a:avLst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8471591"/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r>
                <a:rPr lang="en-US" sz="2400" b="1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anose="02020603050405020304" pitchFamily="18" charset="0"/>
                </a:rPr>
                <a:t>Topic Name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934CBA-96C4-40FF-925C-482D211BA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67560" y="162426"/>
              <a:ext cx="752990" cy="824163"/>
            </a:xfrm>
            <a:prstGeom prst="roundRect">
              <a:avLst>
                <a:gd name="adj" fmla="val 2010"/>
              </a:avLst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8471591"/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53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0CDE3D9-0B21-4D8D-A564-A4E4F4ECF5B0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46737-F293-42BF-8771-D6E55FCE53C3}"/>
                </a:ext>
              </a:extLst>
            </p:cNvPr>
            <p:cNvSpPr/>
            <p:nvPr/>
          </p:nvSpPr>
          <p:spPr>
            <a:xfrm>
              <a:off x="9524478" y="3892216"/>
              <a:ext cx="2667522" cy="296578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DE234E-2274-4FC8-931E-288A5A166015}"/>
                </a:ext>
              </a:extLst>
            </p:cNvPr>
            <p:cNvSpPr/>
            <p:nvPr/>
          </p:nvSpPr>
          <p:spPr>
            <a:xfrm>
              <a:off x="4553953" y="0"/>
              <a:ext cx="2442410" cy="519727"/>
            </a:xfrm>
            <a:prstGeom prst="rect">
              <a:avLst/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Topic Name</a:t>
              </a:r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B7C1728C-187B-43E2-B374-3C8C140D2454}"/>
                </a:ext>
              </a:extLst>
            </p:cNvPr>
            <p:cNvSpPr/>
            <p:nvPr/>
          </p:nvSpPr>
          <p:spPr>
            <a:xfrm>
              <a:off x="0" y="6250405"/>
              <a:ext cx="6341165" cy="607594"/>
            </a:xfrm>
            <a:prstGeom prst="rtTriangle">
              <a:avLst/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90DD2B8C-EB32-44D4-837F-B0B6A860067F}"/>
                </a:ext>
              </a:extLst>
            </p:cNvPr>
            <p:cNvSpPr/>
            <p:nvPr/>
          </p:nvSpPr>
          <p:spPr>
            <a:xfrm flipV="1">
              <a:off x="-1" y="-1"/>
              <a:ext cx="1678406" cy="1530626"/>
            </a:xfrm>
            <a:prstGeom prst="rtTriangle">
              <a:avLst/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1B7530A7-B5FE-4BE1-9BB7-DEEB156359BD}"/>
                </a:ext>
              </a:extLst>
            </p:cNvPr>
            <p:cNvSpPr/>
            <p:nvPr/>
          </p:nvSpPr>
          <p:spPr>
            <a:xfrm flipH="1">
              <a:off x="6341164" y="6160168"/>
              <a:ext cx="5850835" cy="697832"/>
            </a:xfrm>
            <a:prstGeom prst="rtTriangle">
              <a:avLst/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8D0E11FF-8E9C-4B36-AA58-488E4C0ADFB3}"/>
                </a:ext>
              </a:extLst>
            </p:cNvPr>
            <p:cNvSpPr/>
            <p:nvPr/>
          </p:nvSpPr>
          <p:spPr>
            <a:xfrm flipH="1" flipV="1">
              <a:off x="10513594" y="0"/>
              <a:ext cx="1678405" cy="1530626"/>
            </a:xfrm>
            <a:prstGeom prst="rtTriangle">
              <a:avLst/>
            </a:prstGeom>
            <a:gradFill>
              <a:gsLst>
                <a:gs pos="0">
                  <a:srgbClr val="8016EF"/>
                </a:gs>
                <a:gs pos="52282">
                  <a:srgbClr val="6761F7"/>
                </a:gs>
                <a:gs pos="100000">
                  <a:srgbClr val="4FACFE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lIns="45719" rIns="45719" anchor="ctr"/>
            <a:lstStyle/>
            <a:p>
              <a:pPr algn="ctr"/>
              <a:endParaRPr lang="en-IN">
                <a:solidFill>
                  <a:srgbClr val="FFFFFF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01BD45-3342-4071-863C-308B54334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2032" y="48127"/>
              <a:ext cx="663754" cy="726492"/>
            </a:xfrm>
            <a:prstGeom prst="roundRect">
              <a:avLst>
                <a:gd name="adj" fmla="val 2010"/>
              </a:avLst>
            </a:prstGeom>
            <a:ln>
              <a:solidFill>
                <a:srgbClr val="C0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348499-B941-4AD2-8393-403E990A7E98}"/>
              </a:ext>
            </a:extLst>
          </p:cNvPr>
          <p:cNvSpPr txBox="1"/>
          <p:nvPr/>
        </p:nvSpPr>
        <p:spPr>
          <a:xfrm>
            <a:off x="791076" y="765312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3053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D8F137-DAC0-45A6-8018-20BFC1D3C41B}"/>
              </a:ext>
            </a:extLst>
          </p:cNvPr>
          <p:cNvGrpSpPr/>
          <p:nvPr/>
        </p:nvGrpSpPr>
        <p:grpSpPr>
          <a:xfrm>
            <a:off x="0" y="-6016"/>
            <a:ext cx="12192001" cy="6864016"/>
            <a:chOff x="0" y="-6016"/>
            <a:chExt cx="12192001" cy="6864016"/>
          </a:xfrm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A50334D-EFFE-490A-A4B2-DBFF18B49D37}"/>
                </a:ext>
              </a:extLst>
            </p:cNvPr>
            <p:cNvSpPr/>
            <p:nvPr/>
          </p:nvSpPr>
          <p:spPr>
            <a:xfrm>
              <a:off x="0" y="0"/>
              <a:ext cx="571500" cy="3374858"/>
            </a:xfrm>
            <a:prstGeom prst="halfFrame">
              <a:avLst>
                <a:gd name="adj1" fmla="val 21754"/>
                <a:gd name="adj2" fmla="val 22807"/>
              </a:avLst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19E3DEFD-912C-4784-B415-0FCF6B69EE26}"/>
                </a:ext>
              </a:extLst>
            </p:cNvPr>
            <p:cNvSpPr/>
            <p:nvPr/>
          </p:nvSpPr>
          <p:spPr>
            <a:xfrm flipH="1">
              <a:off x="11620500" y="0"/>
              <a:ext cx="571499" cy="3188368"/>
            </a:xfrm>
            <a:prstGeom prst="halfFrame">
              <a:avLst>
                <a:gd name="adj1" fmla="val 22807"/>
                <a:gd name="adj2" fmla="val 23860"/>
              </a:avLst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1FADA394-9CE6-47B8-9423-22A6A7E6042F}"/>
                </a:ext>
              </a:extLst>
            </p:cNvPr>
            <p:cNvSpPr/>
            <p:nvPr/>
          </p:nvSpPr>
          <p:spPr>
            <a:xfrm rot="10800000" flipH="1">
              <a:off x="1" y="3429000"/>
              <a:ext cx="571499" cy="3429000"/>
            </a:xfrm>
            <a:prstGeom prst="halfFrame">
              <a:avLst>
                <a:gd name="adj1" fmla="val 23859"/>
                <a:gd name="adj2" fmla="val 22807"/>
              </a:avLst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592831-48C2-4F5E-BCE8-029CAF5E3037}"/>
                </a:ext>
              </a:extLst>
            </p:cNvPr>
            <p:cNvSpPr/>
            <p:nvPr/>
          </p:nvSpPr>
          <p:spPr>
            <a:xfrm>
              <a:off x="0" y="-6016"/>
              <a:ext cx="12191996" cy="126332"/>
            </a:xfrm>
            <a:prstGeom prst="rect">
              <a:avLst/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1DA5EE-6165-4B04-9F39-9A8BF7F705AD}"/>
                </a:ext>
              </a:extLst>
            </p:cNvPr>
            <p:cNvGrpSpPr/>
            <p:nvPr/>
          </p:nvGrpSpPr>
          <p:grpSpPr>
            <a:xfrm>
              <a:off x="2931693" y="0"/>
              <a:ext cx="6436895" cy="648690"/>
              <a:chOff x="2877550" y="55045"/>
              <a:chExt cx="6436895" cy="648690"/>
            </a:xfrm>
          </p:grpSpPr>
          <p:sp>
            <p:nvSpPr>
              <p:cNvPr id="22" name="Flowchart: Terminator 21">
                <a:extLst>
                  <a:ext uri="{FF2B5EF4-FFF2-40B4-BE49-F238E27FC236}">
                    <a16:creationId xmlns:a16="http://schemas.microsoft.com/office/drawing/2014/main" id="{EC09E713-EDB5-4C72-9BF3-C3CCEC62B0A3}"/>
                  </a:ext>
                </a:extLst>
              </p:cNvPr>
              <p:cNvSpPr/>
              <p:nvPr/>
            </p:nvSpPr>
            <p:spPr>
              <a:xfrm>
                <a:off x="2877550" y="55045"/>
                <a:ext cx="6436895" cy="648690"/>
              </a:xfrm>
              <a:prstGeom prst="flowChartTerminator">
                <a:avLst/>
              </a:prstGeom>
              <a:gradFill>
                <a:gsLst>
                  <a:gs pos="22847">
                    <a:srgbClr val="FF3847"/>
                  </a:gs>
                  <a:gs pos="63343">
                    <a:srgbClr val="FF7D25"/>
                  </a:gs>
                  <a:gs pos="100000">
                    <a:srgbClr val="FFC203"/>
                  </a:gs>
                </a:gsLst>
              </a:gradFill>
              <a:ln w="12700">
                <a:miter lim="400000"/>
              </a:ln>
              <a:effectLst>
                <a:outerShdw blurRad="38100" dist="26654" dir="2315233" rotWithShape="0">
                  <a:srgbClr val="000000">
                    <a:alpha val="28814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lIns="45719" rIns="45719" anchor="ctr"/>
              <a:lstStyle/>
              <a:p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13E557-7C61-4001-8226-000F4916CFF2}"/>
                  </a:ext>
                </a:extLst>
              </p:cNvPr>
              <p:cNvSpPr txBox="1"/>
              <p:nvPr/>
            </p:nvSpPr>
            <p:spPr>
              <a:xfrm>
                <a:off x="2977813" y="210113"/>
                <a:ext cx="62363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Bookman Old Style" panose="02050604050505020204" pitchFamily="18" charset="0"/>
                  </a:rPr>
                  <a:t>Topic Name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A11C925-F9FE-4A17-99BD-C9170152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8860" y="110180"/>
              <a:ext cx="659841" cy="722210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B95A3F-3779-4B9A-90EF-86114F5D4E50}"/>
                </a:ext>
              </a:extLst>
            </p:cNvPr>
            <p:cNvSpPr/>
            <p:nvPr/>
          </p:nvSpPr>
          <p:spPr>
            <a:xfrm>
              <a:off x="9414711" y="4048625"/>
              <a:ext cx="2649586" cy="26830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457E8BC2-FE67-470A-B461-43D1BB07A778}"/>
                </a:ext>
              </a:extLst>
            </p:cNvPr>
            <p:cNvSpPr/>
            <p:nvPr/>
          </p:nvSpPr>
          <p:spPr>
            <a:xfrm rot="10800000">
              <a:off x="11620497" y="3302668"/>
              <a:ext cx="571499" cy="3555332"/>
            </a:xfrm>
            <a:prstGeom prst="halfFrame">
              <a:avLst>
                <a:gd name="adj1" fmla="val 22807"/>
                <a:gd name="adj2" fmla="val 23859"/>
              </a:avLst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9D28D4-0E0A-46F5-BE01-538824D4D675}"/>
                </a:ext>
              </a:extLst>
            </p:cNvPr>
            <p:cNvSpPr/>
            <p:nvPr/>
          </p:nvSpPr>
          <p:spPr>
            <a:xfrm>
              <a:off x="1" y="6731668"/>
              <a:ext cx="12192000" cy="126332"/>
            </a:xfrm>
            <a:prstGeom prst="rect">
              <a:avLst/>
            </a:prstGeom>
            <a:gradFill>
              <a:gsLst>
                <a:gs pos="22847">
                  <a:srgbClr val="FF3847"/>
                </a:gs>
                <a:gs pos="63343">
                  <a:srgbClr val="FF7D25"/>
                </a:gs>
                <a:gs pos="100000">
                  <a:srgbClr val="FFC203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26E692-C2BA-4CA4-96A9-4894146636A4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311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4DBC6C-E9A2-43DD-8AE4-8D0DDE4523E5}"/>
              </a:ext>
            </a:extLst>
          </p:cNvPr>
          <p:cNvGrpSpPr/>
          <p:nvPr/>
        </p:nvGrpSpPr>
        <p:grpSpPr>
          <a:xfrm>
            <a:off x="0" y="-3010"/>
            <a:ext cx="12226085" cy="6861011"/>
            <a:chOff x="0" y="-3010"/>
            <a:chExt cx="12226085" cy="68610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DCF868-6E93-4982-AB2D-FFEEE7478913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F5FB86E3-5182-4C43-8464-D4B43C073FD3}"/>
                </a:ext>
              </a:extLst>
            </p:cNvPr>
            <p:cNvSpPr/>
            <p:nvPr/>
          </p:nvSpPr>
          <p:spPr>
            <a:xfrm>
              <a:off x="2935705" y="0"/>
              <a:ext cx="6039853" cy="718885"/>
            </a:xfrm>
            <a:prstGeom prst="chevron">
              <a:avLst/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D42E4D77-9E3B-4372-9B15-2E2A4737FA1A}"/>
                </a:ext>
              </a:extLst>
            </p:cNvPr>
            <p:cNvSpPr/>
            <p:nvPr/>
          </p:nvSpPr>
          <p:spPr>
            <a:xfrm rot="16200000">
              <a:off x="27072" y="5441282"/>
              <a:ext cx="1389649" cy="1443790"/>
            </a:xfrm>
            <a:prstGeom prst="halfFrame">
              <a:avLst>
                <a:gd name="adj1" fmla="val 12531"/>
                <a:gd name="adj2" fmla="val 134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94B64B7C-6927-47F2-A370-51DB6CB7DB7C}"/>
                </a:ext>
              </a:extLst>
            </p:cNvPr>
            <p:cNvSpPr/>
            <p:nvPr/>
          </p:nvSpPr>
          <p:spPr>
            <a:xfrm>
              <a:off x="0" y="-3010"/>
              <a:ext cx="1389649" cy="1443790"/>
            </a:xfrm>
            <a:prstGeom prst="halfFrame">
              <a:avLst>
                <a:gd name="adj1" fmla="val 12531"/>
                <a:gd name="adj2" fmla="val 13479"/>
              </a:avLst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Half Frame 17">
              <a:extLst>
                <a:ext uri="{FF2B5EF4-FFF2-40B4-BE49-F238E27FC236}">
                  <a16:creationId xmlns:a16="http://schemas.microsoft.com/office/drawing/2014/main" id="{D0D65A0A-0D35-43C7-8FFB-8766B0E0CFF5}"/>
                </a:ext>
              </a:extLst>
            </p:cNvPr>
            <p:cNvSpPr/>
            <p:nvPr/>
          </p:nvSpPr>
          <p:spPr>
            <a:xfrm rot="5400000">
              <a:off x="10775281" y="-27070"/>
              <a:ext cx="1389649" cy="1443790"/>
            </a:xfrm>
            <a:prstGeom prst="halfFrame">
              <a:avLst>
                <a:gd name="adj1" fmla="val 12531"/>
                <a:gd name="adj2" fmla="val 13479"/>
              </a:avLst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5F0E1DE4-5900-4FD7-8376-F2806B3FD10B}"/>
                </a:ext>
              </a:extLst>
            </p:cNvPr>
            <p:cNvSpPr/>
            <p:nvPr/>
          </p:nvSpPr>
          <p:spPr>
            <a:xfrm rot="16200000">
              <a:off x="27073" y="5441282"/>
              <a:ext cx="1389649" cy="1443790"/>
            </a:xfrm>
            <a:prstGeom prst="halfFrame">
              <a:avLst>
                <a:gd name="adj1" fmla="val 12531"/>
                <a:gd name="adj2" fmla="val 13479"/>
              </a:avLst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AF515097-FF0D-4D2D-8ABE-40C71D119BD4}"/>
                </a:ext>
              </a:extLst>
            </p:cNvPr>
            <p:cNvSpPr/>
            <p:nvPr/>
          </p:nvSpPr>
          <p:spPr>
            <a:xfrm rot="10800000">
              <a:off x="10802349" y="5414210"/>
              <a:ext cx="1389649" cy="1443790"/>
            </a:xfrm>
            <a:prstGeom prst="halfFrame">
              <a:avLst>
                <a:gd name="adj1" fmla="val 12531"/>
                <a:gd name="adj2" fmla="val 13479"/>
              </a:avLst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DA0A01-2100-4CCD-9D0E-EDE971F85C5A}"/>
                </a:ext>
              </a:extLst>
            </p:cNvPr>
            <p:cNvSpPr/>
            <p:nvPr/>
          </p:nvSpPr>
          <p:spPr>
            <a:xfrm>
              <a:off x="12045611" y="2756732"/>
              <a:ext cx="180474" cy="1112921"/>
            </a:xfrm>
            <a:prstGeom prst="rect">
              <a:avLst/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4ED9EE-B382-4495-BB26-9ABF91230913}"/>
                </a:ext>
              </a:extLst>
            </p:cNvPr>
            <p:cNvSpPr/>
            <p:nvPr/>
          </p:nvSpPr>
          <p:spPr>
            <a:xfrm>
              <a:off x="0" y="2756733"/>
              <a:ext cx="180474" cy="1112921"/>
            </a:xfrm>
            <a:prstGeom prst="rect">
              <a:avLst/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txBody>
            <a:bodyPr lIns="45719" rIns="45719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6829B0-3EDD-4874-A380-B94C3CAC5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999" y="198519"/>
              <a:ext cx="752990" cy="824163"/>
            </a:xfrm>
            <a:prstGeom prst="roundRect">
              <a:avLst>
                <a:gd name="adj" fmla="val 2010"/>
              </a:avLst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  <a:lin ang="8471591"/>
            </a:gradFill>
            <a:ln w="12700">
              <a:solidFill>
                <a:srgbClr val="F105D3"/>
              </a:solidFill>
              <a:miter lim="400000"/>
            </a:ln>
            <a:effectLst>
              <a:outerShdw blurRad="38100" dist="26654" dir="2315233" rotWithShape="0">
                <a:srgbClr val="000000">
                  <a:alpha val="28814"/>
                </a:srgbClr>
              </a:outerShdw>
            </a:effectLst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CA9E27B-21BF-4C5F-B264-677E6394AC86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383508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42BBEC7-9B24-4B29-8AC8-7DA4FE31D11A}"/>
              </a:ext>
            </a:extLst>
          </p:cNvPr>
          <p:cNvGrpSpPr/>
          <p:nvPr/>
        </p:nvGrpSpPr>
        <p:grpSpPr>
          <a:xfrm>
            <a:off x="2984500" y="0"/>
            <a:ext cx="9207500" cy="6858000"/>
            <a:chOff x="2984500" y="0"/>
            <a:chExt cx="9207500" cy="6858000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2F21D5CB-8D83-489E-A8D5-0914A1FA0E53}"/>
                </a:ext>
              </a:extLst>
            </p:cNvPr>
            <p:cNvSpPr/>
            <p:nvPr/>
          </p:nvSpPr>
          <p:spPr>
            <a:xfrm>
              <a:off x="2984500" y="0"/>
              <a:ext cx="5803900" cy="704850"/>
            </a:xfrm>
            <a:prstGeom prst="round2SameRect">
              <a:avLst>
                <a:gd name="adj1" fmla="val 36087"/>
                <a:gd name="adj2" fmla="val 0"/>
              </a:avLst>
            </a:prstGeom>
            <a:gradFill>
              <a:gsLst>
                <a:gs pos="2372">
                  <a:srgbClr val="FF0040"/>
                </a:gs>
                <a:gs pos="37053">
                  <a:srgbClr val="FF0071"/>
                </a:gs>
                <a:gs pos="99150">
                  <a:srgbClr val="FF00A2"/>
                </a:gs>
              </a:gsLst>
            </a:gradFill>
            <a:ln w="12700">
              <a:miter lim="4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lIns="45718" tIns="45718" rIns="45718" bIns="45718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F4983B-6C95-4254-80DC-829F0BD7B620}"/>
                </a:ext>
              </a:extLst>
            </p:cNvPr>
            <p:cNvGrpSpPr/>
            <p:nvPr/>
          </p:nvGrpSpPr>
          <p:grpSpPr>
            <a:xfrm>
              <a:off x="10763250" y="0"/>
              <a:ext cx="1428750" cy="1416050"/>
              <a:chOff x="10763250" y="0"/>
              <a:chExt cx="1428750" cy="1416050"/>
            </a:xfrm>
          </p:grpSpPr>
          <p:sp>
            <p:nvSpPr>
              <p:cNvPr id="3" name="Star: 10 Points 2">
                <a:extLst>
                  <a:ext uri="{FF2B5EF4-FFF2-40B4-BE49-F238E27FC236}">
                    <a16:creationId xmlns:a16="http://schemas.microsoft.com/office/drawing/2014/main" id="{2125074D-F2AD-4CDA-B232-556A538E7052}"/>
                  </a:ext>
                </a:extLst>
              </p:cNvPr>
              <p:cNvSpPr/>
              <p:nvPr/>
            </p:nvSpPr>
            <p:spPr>
              <a:xfrm>
                <a:off x="10763250" y="0"/>
                <a:ext cx="1428750" cy="1416050"/>
              </a:xfrm>
              <a:prstGeom prst="star10">
                <a:avLst>
                  <a:gd name="adj" fmla="val 40291"/>
                  <a:gd name="hf" fmla="val 105146"/>
                </a:avLst>
              </a:prstGeom>
              <a:gradFill>
                <a:gsLst>
                  <a:gs pos="0">
                    <a:srgbClr val="FF9933"/>
                  </a:gs>
                  <a:gs pos="36657">
                    <a:srgbClr val="FF5050"/>
                  </a:gs>
                  <a:gs pos="77153">
                    <a:srgbClr val="C00000"/>
                  </a:gs>
                </a:gsLst>
              </a:gradFill>
              <a:ln w="12700">
                <a:miter lim="400000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lIns="45718" tIns="45718" rIns="45718" bIns="45718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D4523C6-7161-49A7-843D-CEB5A84B0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01130" y="292769"/>
                <a:ext cx="752990" cy="8241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32EA7C-96FC-445C-9469-5B82D2FB55AD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7FAE38-A057-454A-9D2B-97FA83295286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29838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D4CE179-219B-46A3-88FD-BC782BF513DE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7339E1-7D7C-4DB3-BE05-9590857DC870}"/>
              </a:ext>
            </a:extLst>
          </p:cNvPr>
          <p:cNvGrpSpPr/>
          <p:nvPr/>
        </p:nvGrpSpPr>
        <p:grpSpPr>
          <a:xfrm>
            <a:off x="3016250" y="0"/>
            <a:ext cx="9175750" cy="6858000"/>
            <a:chOff x="3016250" y="0"/>
            <a:chExt cx="9175750" cy="6858000"/>
          </a:xfrm>
        </p:grpSpPr>
        <p:sp>
          <p:nvSpPr>
            <p:cNvPr id="2" name="Scroll: Horizontal 1">
              <a:extLst>
                <a:ext uri="{FF2B5EF4-FFF2-40B4-BE49-F238E27FC236}">
                  <a16:creationId xmlns:a16="http://schemas.microsoft.com/office/drawing/2014/main" id="{BA379904-C2E0-4BDF-BB0E-5E815CA1234D}"/>
                </a:ext>
              </a:extLst>
            </p:cNvPr>
            <p:cNvSpPr/>
            <p:nvPr/>
          </p:nvSpPr>
          <p:spPr>
            <a:xfrm>
              <a:off x="3016250" y="0"/>
              <a:ext cx="6007100" cy="838200"/>
            </a:xfrm>
            <a:prstGeom prst="horizontalScroll">
              <a:avLst>
                <a:gd name="adj" fmla="val 14773"/>
              </a:avLst>
            </a:prstGeom>
            <a:gradFill>
              <a:gsLst>
                <a:gs pos="0">
                  <a:srgbClr val="F000C6"/>
                </a:gs>
                <a:gs pos="46532">
                  <a:srgbClr val="B800C4"/>
                </a:gs>
                <a:gs pos="100000">
                  <a:srgbClr val="8000C2"/>
                </a:gs>
              </a:gsLst>
            </a:gradFill>
            <a:ln w="12700">
              <a:solidFill>
                <a:srgbClr val="002060"/>
              </a:solidFill>
              <a:miter lim="400000"/>
            </a:ln>
          </p:spPr>
          <p:txBody>
            <a:bodyPr lIns="45718" tIns="45718" rIns="45718" bIns="45718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E26D0B-FC47-416B-9119-2CB124ED680B}"/>
                </a:ext>
              </a:extLst>
            </p:cNvPr>
            <p:cNvGrpSpPr/>
            <p:nvPr/>
          </p:nvGrpSpPr>
          <p:grpSpPr>
            <a:xfrm>
              <a:off x="10750550" y="0"/>
              <a:ext cx="1441450" cy="1041400"/>
              <a:chOff x="10750550" y="0"/>
              <a:chExt cx="1441450" cy="1041400"/>
            </a:xfrm>
          </p:grpSpPr>
          <p:sp>
            <p:nvSpPr>
              <p:cNvPr id="6" name="Flowchart: Document 5">
                <a:extLst>
                  <a:ext uri="{FF2B5EF4-FFF2-40B4-BE49-F238E27FC236}">
                    <a16:creationId xmlns:a16="http://schemas.microsoft.com/office/drawing/2014/main" id="{07AEE433-BDB1-4F6B-A9A6-7582D9C7B865}"/>
                  </a:ext>
                </a:extLst>
              </p:cNvPr>
              <p:cNvSpPr/>
              <p:nvPr/>
            </p:nvSpPr>
            <p:spPr>
              <a:xfrm>
                <a:off x="10750550" y="0"/>
                <a:ext cx="1441450" cy="1041400"/>
              </a:xfrm>
              <a:prstGeom prst="flowChartDocument">
                <a:avLst/>
              </a:prstGeom>
              <a:gradFill>
                <a:gsLst>
                  <a:gs pos="0">
                    <a:srgbClr val="F000C6"/>
                  </a:gs>
                  <a:gs pos="46532">
                    <a:srgbClr val="B800C4"/>
                  </a:gs>
                  <a:gs pos="100000">
                    <a:srgbClr val="8000C2"/>
                  </a:gs>
                </a:gsLst>
              </a:gradFill>
              <a:ln w="12700">
                <a:solidFill>
                  <a:srgbClr val="0070C0"/>
                </a:solidFill>
                <a:miter lim="400000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lIns="45718" tIns="45718" rIns="45718" bIns="45718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9E57AC-86E1-412C-9CDA-4B913EA0C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08090" y="49516"/>
                <a:ext cx="773370" cy="84646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D0E726-9ABC-4647-8D57-65DD319B53F8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D38F90B-5513-432E-A804-FE763D85C077}"/>
              </a:ext>
            </a:extLst>
          </p:cNvPr>
          <p:cNvGrpSpPr/>
          <p:nvPr/>
        </p:nvGrpSpPr>
        <p:grpSpPr>
          <a:xfrm>
            <a:off x="2766059" y="125716"/>
            <a:ext cx="9425939" cy="6732284"/>
            <a:chOff x="2766059" y="125716"/>
            <a:chExt cx="9425939" cy="673228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BACF553-BEE5-4FF8-BCC5-5C3E073D177C}"/>
                </a:ext>
              </a:extLst>
            </p:cNvPr>
            <p:cNvCxnSpPr>
              <a:cxnSpLocks/>
            </p:cNvCxnSpPr>
            <p:nvPr/>
          </p:nvCxnSpPr>
          <p:spPr>
            <a:xfrm>
              <a:off x="2766060" y="701040"/>
              <a:ext cx="6210300" cy="0"/>
            </a:xfrm>
            <a:prstGeom prst="straightConnector1">
              <a:avLst/>
            </a:prstGeom>
            <a:ln w="69850" cmpd="tri">
              <a:gradFill>
                <a:gsLst>
                  <a:gs pos="0">
                    <a:srgbClr val="0000FF"/>
                  </a:gs>
                  <a:gs pos="35000">
                    <a:srgbClr val="0000FF"/>
                  </a:gs>
                  <a:gs pos="65000">
                    <a:srgbClr val="3399FF"/>
                  </a:gs>
                  <a:gs pos="92000">
                    <a:srgbClr val="0000FF"/>
                  </a:gs>
                </a:gsLst>
                <a:lin ang="5400000" scaled="1"/>
              </a:gradFill>
              <a:prstDash val="solid"/>
              <a:headEnd type="triangle"/>
              <a:tailEnd type="triangle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F0AE46-61FC-4705-BC4A-D15A7356FFA4}"/>
                </a:ext>
              </a:extLst>
            </p:cNvPr>
            <p:cNvSpPr/>
            <p:nvPr/>
          </p:nvSpPr>
          <p:spPr>
            <a:xfrm>
              <a:off x="9542412" y="3922295"/>
              <a:ext cx="2649586" cy="29357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Don’t write or place any image in this area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B30D1A-AF7C-49B6-99AB-6CE77D80D741}"/>
                </a:ext>
              </a:extLst>
            </p:cNvPr>
            <p:cNvSpPr txBox="1"/>
            <p:nvPr/>
          </p:nvSpPr>
          <p:spPr>
            <a:xfrm>
              <a:off x="2766059" y="268724"/>
              <a:ext cx="62103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Bookman Old Style" panose="02050604050505020204" pitchFamily="18" charset="0"/>
                </a:rPr>
                <a:t>Topic Name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5F4052-8E0D-4041-86F8-571876006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4330" y="125716"/>
              <a:ext cx="773370" cy="846469"/>
            </a:xfrm>
            <a:prstGeom prst="roundRect">
              <a:avLst>
                <a:gd name="adj" fmla="val 16667"/>
              </a:avLst>
            </a:prstGeom>
            <a:ln>
              <a:solidFill>
                <a:srgbClr val="0000FF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02A02D-3736-45D4-B30F-732D57A929F6}"/>
              </a:ext>
            </a:extLst>
          </p:cNvPr>
          <p:cNvSpPr txBox="1"/>
          <p:nvPr/>
        </p:nvSpPr>
        <p:spPr>
          <a:xfrm>
            <a:off x="285750" y="824283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points with animations </a:t>
            </a:r>
          </a:p>
        </p:txBody>
      </p:sp>
    </p:spTree>
    <p:extLst>
      <p:ext uri="{BB962C8B-B14F-4D97-AF65-F5344CB8AC3E}">
        <p14:creationId xmlns:p14="http://schemas.microsoft.com/office/powerpoint/2010/main" val="1957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225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ICT_4</dc:creator>
  <cp:lastModifiedBy>ICT_4</cp:lastModifiedBy>
  <cp:revision>22</cp:revision>
  <dcterms:created xsi:type="dcterms:W3CDTF">2021-09-13T09:22:41Z</dcterms:created>
  <dcterms:modified xsi:type="dcterms:W3CDTF">2021-11-15T08:04:47Z</dcterms:modified>
</cp:coreProperties>
</file>